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Lst>
  <p:sldSz cy="6858000" cx="12192000"/>
  <p:notesSz cx="6858000" cy="9144000"/>
  <p:embeddedFontLst>
    <p:embeddedFont>
      <p:font typeface="Palatino Linotype"/>
      <p:regular r:id="rId113"/>
      <p:bold r:id="rId114"/>
      <p:italic r:id="rId115"/>
      <p:boldItalic r:id="rId116"/>
    </p:embeddedFont>
    <p:embeddedFont>
      <p:font typeface="Bodoni"/>
      <p:regular r:id="rId117"/>
      <p:bold r:id="rId118"/>
      <p:italic r:id="rId119"/>
      <p:boldItalic r:id="rId120"/>
    </p:embeddedFont>
    <p:embeddedFont>
      <p:font typeface="Archivo Black"/>
      <p:regular r:id="rId1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00">
          <p15:clr>
            <a:srgbClr val="A4A3A4"/>
          </p15:clr>
        </p15:guide>
        <p15:guide id="2" orient="horz" pos="3408">
          <p15:clr>
            <a:srgbClr val="A4A3A4"/>
          </p15:clr>
        </p15:guide>
        <p15:guide id="3" pos="6936">
          <p15:clr>
            <a:srgbClr val="A4A3A4"/>
          </p15:clr>
        </p15:guide>
        <p15:guide id="4" pos="744">
          <p15:clr>
            <a:srgbClr val="A4A3A4"/>
          </p15:clr>
        </p15:guide>
      </p15:sldGuideLst>
    </p:ext>
    <p:ext uri="GoogleSlidesCustomDataVersion2">
      <go:slidesCustomData xmlns:go="http://customooxmlschemas.google.com/" r:id="rId122" roundtripDataSignature="AMtx7mj8i3xq0v2MK1jAwlpWkIXTDDuU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00" orient="horz"/>
        <p:guide pos="3408" orient="horz"/>
        <p:guide pos="6936"/>
        <p:guide pos="7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ArchivoBlack-regular.fntdata"/><Relationship Id="rId25" Type="http://schemas.openxmlformats.org/officeDocument/2006/relationships/slide" Target="slides/slide20.xml"/><Relationship Id="rId120" Type="http://schemas.openxmlformats.org/officeDocument/2006/relationships/font" Target="fonts/Bodoni-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22" Type="http://customschemas.google.com/relationships/presentationmetadata" Target="meta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Bodoni-bold.fntdata"/><Relationship Id="rId117" Type="http://schemas.openxmlformats.org/officeDocument/2006/relationships/font" Target="fonts/Bodoni-regular.fntdata"/><Relationship Id="rId116" Type="http://schemas.openxmlformats.org/officeDocument/2006/relationships/font" Target="fonts/PalatinoLinotype-boldItalic.fntdata"/><Relationship Id="rId115" Type="http://schemas.openxmlformats.org/officeDocument/2006/relationships/font" Target="fonts/PalatinoLinotype-italic.fntdata"/><Relationship Id="rId119" Type="http://schemas.openxmlformats.org/officeDocument/2006/relationships/font" Target="fonts/Bodoni-italic.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PalatinoLinotype-bold.fntdata"/><Relationship Id="rId18" Type="http://schemas.openxmlformats.org/officeDocument/2006/relationships/slide" Target="slides/slide13.xml"/><Relationship Id="rId113" Type="http://schemas.openxmlformats.org/officeDocument/2006/relationships/font" Target="fonts/PalatinoLinotype-regular.fntdata"/><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7" name="Google Shape;917;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10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10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0" name="Google Shape;93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10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0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6" name="Google Shape;94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10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4" name="Google Shape;954;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10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3" name="Google Shape;963;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7" name="Google Shape;797;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2" name="Google Shape;83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2" name="Google Shape;88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9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Avenir"/>
                <a:ea typeface="Avenir"/>
                <a:cs typeface="Avenir"/>
                <a:sym typeface="Avenir"/>
              </a:defRPr>
            </a:lvl1pPr>
            <a:lvl2pPr indent="0" lvl="1" marL="0" marR="0" algn="r">
              <a:spcBef>
                <a:spcPts val="0"/>
              </a:spcBef>
              <a:buNone/>
              <a:defRPr b="0" i="0" sz="1200" u="none" cap="none" strike="noStrike">
                <a:solidFill>
                  <a:srgbClr val="888888"/>
                </a:solidFill>
                <a:latin typeface="Avenir"/>
                <a:ea typeface="Avenir"/>
                <a:cs typeface="Avenir"/>
                <a:sym typeface="Avenir"/>
              </a:defRPr>
            </a:lvl2pPr>
            <a:lvl3pPr indent="0" lvl="2" marL="0" marR="0" algn="r">
              <a:spcBef>
                <a:spcPts val="0"/>
              </a:spcBef>
              <a:buNone/>
              <a:defRPr b="0" i="0" sz="1200" u="none" cap="none" strike="noStrike">
                <a:solidFill>
                  <a:srgbClr val="888888"/>
                </a:solidFill>
                <a:latin typeface="Avenir"/>
                <a:ea typeface="Avenir"/>
                <a:cs typeface="Avenir"/>
                <a:sym typeface="Avenir"/>
              </a:defRPr>
            </a:lvl3pPr>
            <a:lvl4pPr indent="0" lvl="3" marL="0" marR="0" algn="r">
              <a:spcBef>
                <a:spcPts val="0"/>
              </a:spcBef>
              <a:buNone/>
              <a:defRPr b="0" i="0" sz="1200" u="none" cap="none" strike="noStrike">
                <a:solidFill>
                  <a:srgbClr val="888888"/>
                </a:solidFill>
                <a:latin typeface="Avenir"/>
                <a:ea typeface="Avenir"/>
                <a:cs typeface="Avenir"/>
                <a:sym typeface="Avenir"/>
              </a:defRPr>
            </a:lvl4pPr>
            <a:lvl5pPr indent="0" lvl="4" marL="0" marR="0" algn="r">
              <a:spcBef>
                <a:spcPts val="0"/>
              </a:spcBef>
              <a:buNone/>
              <a:defRPr b="0" i="0" sz="1200" u="none" cap="none" strike="noStrike">
                <a:solidFill>
                  <a:srgbClr val="888888"/>
                </a:solidFill>
                <a:latin typeface="Avenir"/>
                <a:ea typeface="Avenir"/>
                <a:cs typeface="Avenir"/>
                <a:sym typeface="Avenir"/>
              </a:defRPr>
            </a:lvl5pPr>
            <a:lvl6pPr indent="0" lvl="5" marL="0" marR="0" algn="r">
              <a:spcBef>
                <a:spcPts val="0"/>
              </a:spcBef>
              <a:buNone/>
              <a:defRPr b="0" i="0" sz="1200" u="none" cap="none" strike="noStrike">
                <a:solidFill>
                  <a:srgbClr val="888888"/>
                </a:solidFill>
                <a:latin typeface="Avenir"/>
                <a:ea typeface="Avenir"/>
                <a:cs typeface="Avenir"/>
                <a:sym typeface="Avenir"/>
              </a:defRPr>
            </a:lvl6pPr>
            <a:lvl7pPr indent="0" lvl="6" marL="0" marR="0" algn="r">
              <a:spcBef>
                <a:spcPts val="0"/>
              </a:spcBef>
              <a:buNone/>
              <a:defRPr b="0" i="0" sz="1200" u="none" cap="none" strike="noStrike">
                <a:solidFill>
                  <a:srgbClr val="888888"/>
                </a:solidFill>
                <a:latin typeface="Avenir"/>
                <a:ea typeface="Avenir"/>
                <a:cs typeface="Avenir"/>
                <a:sym typeface="Avenir"/>
              </a:defRPr>
            </a:lvl7pPr>
            <a:lvl8pPr indent="0" lvl="7" marL="0" marR="0" algn="r">
              <a:spcBef>
                <a:spcPts val="0"/>
              </a:spcBef>
              <a:buNone/>
              <a:defRPr b="0" i="0" sz="1200" u="none" cap="none" strike="noStrike">
                <a:solidFill>
                  <a:srgbClr val="888888"/>
                </a:solidFill>
                <a:latin typeface="Avenir"/>
                <a:ea typeface="Avenir"/>
                <a:cs typeface="Avenir"/>
                <a:sym typeface="Avenir"/>
              </a:defRPr>
            </a:lvl8pPr>
            <a:lvl9pPr indent="0" lvl="8" marL="0" marR="0" algn="r">
              <a:spcBef>
                <a:spcPts val="0"/>
              </a:spcBef>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09"/>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9" name="Google Shape;19;p109"/>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78" name="Shape 78"/>
        <p:cNvGrpSpPr/>
        <p:nvPr/>
      </p:nvGrpSpPr>
      <p:grpSpPr>
        <a:xfrm>
          <a:off x="0" y="0"/>
          <a:ext cx="0" cy="0"/>
          <a:chOff x="0" y="0"/>
          <a:chExt cx="0" cy="0"/>
        </a:xfrm>
      </p:grpSpPr>
      <p:sp>
        <p:nvSpPr>
          <p:cNvPr id="79" name="Google Shape;79;p118"/>
          <p:cNvSpPr/>
          <p:nvPr/>
        </p:nvSpPr>
        <p:spPr>
          <a:xfrm rot="-1790889">
            <a:off x="8683720" y="941148"/>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80" name="Google Shape;80;p118"/>
          <p:cNvSpPr/>
          <p:nvPr/>
        </p:nvSpPr>
        <p:spPr>
          <a:xfrm>
            <a:off x="910048" y="4780992"/>
            <a:ext cx="546100" cy="5461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81" name="Google Shape;81;p118"/>
          <p:cNvSpPr txBox="1"/>
          <p:nvPr>
            <p:ph type="title"/>
          </p:nvPr>
        </p:nvSpPr>
        <p:spPr>
          <a:xfrm>
            <a:off x="1170432" y="1399032"/>
            <a:ext cx="3236976" cy="406908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800"/>
              <a:buFont typeface="Aparajit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18"/>
          <p:cNvSpPr txBox="1"/>
          <p:nvPr>
            <p:ph idx="1" type="body"/>
          </p:nvPr>
        </p:nvSpPr>
        <p:spPr>
          <a:xfrm>
            <a:off x="5788152" y="1527048"/>
            <a:ext cx="5111496" cy="393192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800"/>
              <a:buNone/>
              <a:defRPr/>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228600" lvl="3" marL="1828800" algn="l">
              <a:lnSpc>
                <a:spcPct val="90000"/>
              </a:lnSpc>
              <a:spcBef>
                <a:spcPts val="500"/>
              </a:spcBef>
              <a:spcAft>
                <a:spcPts val="0"/>
              </a:spcAft>
              <a:buClr>
                <a:schemeClr val="dk1"/>
              </a:buClr>
              <a:buSzPts val="1800"/>
              <a:buNone/>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1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8301C"/>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8301C"/>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9"/>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92" name="Google Shape;92;p119"/>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3" name="Shape 93"/>
        <p:cNvGrpSpPr/>
        <p:nvPr/>
      </p:nvGrpSpPr>
      <p:grpSpPr>
        <a:xfrm>
          <a:off x="0" y="0"/>
          <a:ext cx="0" cy="0"/>
          <a:chOff x="0" y="0"/>
          <a:chExt cx="0" cy="0"/>
        </a:xfrm>
      </p:grpSpPr>
      <p:sp>
        <p:nvSpPr>
          <p:cNvPr id="94" name="Google Shape;94;p1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6" name="Google Shape;96;p1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48301C"/>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8" name="Google Shape;98;p1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48301C"/>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1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120"/>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02" name="Google Shape;102;p120"/>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3 column">
  <p:cSld name="Comparison 3 column">
    <p:spTree>
      <p:nvGrpSpPr>
        <p:cNvPr id="103" name="Shape 103"/>
        <p:cNvGrpSpPr/>
        <p:nvPr/>
      </p:nvGrpSpPr>
      <p:grpSpPr>
        <a:xfrm>
          <a:off x="0" y="0"/>
          <a:ext cx="0" cy="0"/>
          <a:chOff x="0" y="0"/>
          <a:chExt cx="0" cy="0"/>
        </a:xfrm>
      </p:grpSpPr>
      <p:sp>
        <p:nvSpPr>
          <p:cNvPr id="104" name="Google Shape;104;p1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21"/>
          <p:cNvSpPr txBox="1"/>
          <p:nvPr>
            <p:ph idx="1" type="body"/>
          </p:nvPr>
        </p:nvSpPr>
        <p:spPr>
          <a:xfrm>
            <a:off x="83978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6" name="Google Shape;106;p121"/>
          <p:cNvSpPr txBox="1"/>
          <p:nvPr>
            <p:ph idx="2" type="body"/>
          </p:nvPr>
        </p:nvSpPr>
        <p:spPr>
          <a:xfrm>
            <a:off x="83978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48301C"/>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121"/>
          <p:cNvSpPr txBox="1"/>
          <p:nvPr>
            <p:ph idx="3" type="body"/>
          </p:nvPr>
        </p:nvSpPr>
        <p:spPr>
          <a:xfrm>
            <a:off x="445312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8" name="Google Shape;108;p121"/>
          <p:cNvSpPr txBox="1"/>
          <p:nvPr>
            <p:ph idx="4" type="body"/>
          </p:nvPr>
        </p:nvSpPr>
        <p:spPr>
          <a:xfrm>
            <a:off x="445312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48301C"/>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11" name="Google Shape;111;p121"/>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12" name="Google Shape;112;p121"/>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3" name="Google Shape;113;p121"/>
          <p:cNvSpPr txBox="1"/>
          <p:nvPr>
            <p:ph idx="5" type="body"/>
          </p:nvPr>
        </p:nvSpPr>
        <p:spPr>
          <a:xfrm>
            <a:off x="8065008" y="1681163"/>
            <a:ext cx="32918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121"/>
          <p:cNvSpPr txBox="1"/>
          <p:nvPr>
            <p:ph idx="6" type="body"/>
          </p:nvPr>
        </p:nvSpPr>
        <p:spPr>
          <a:xfrm>
            <a:off x="8065008" y="2505075"/>
            <a:ext cx="3291840" cy="368458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48301C"/>
              </a:buClr>
              <a:buSzPts val="2000"/>
              <a:buChar char="•"/>
              <a:defRPr sz="2000"/>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17500" lvl="3" marL="1828800" algn="l">
              <a:lnSpc>
                <a:spcPct val="90000"/>
              </a:lnSpc>
              <a:spcBef>
                <a:spcPts val="500"/>
              </a:spcBef>
              <a:spcAft>
                <a:spcPts val="0"/>
              </a:spcAft>
              <a:buClr>
                <a:schemeClr val="dk1"/>
              </a:buClr>
              <a:buSzPts val="1400"/>
              <a:buChar char="•"/>
              <a:defRPr sz="1400"/>
            </a:lvl4pPr>
            <a:lvl5pPr indent="-317500" lvl="4" marL="2286000" algn="l">
              <a:lnSpc>
                <a:spcPct val="90000"/>
              </a:lnSpc>
              <a:spcBef>
                <a:spcPts val="500"/>
              </a:spcBef>
              <a:spcAft>
                <a:spcPts val="0"/>
              </a:spcAft>
              <a:buClr>
                <a:schemeClr val="dk1"/>
              </a:buClr>
              <a:buSzPts val="1400"/>
              <a:buChar char="•"/>
              <a:defRPr sz="14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2 medium pictures">
  <p:cSld name="Title and Content with 2 medium pictures">
    <p:spTree>
      <p:nvGrpSpPr>
        <p:cNvPr id="115" name="Shape 115"/>
        <p:cNvGrpSpPr/>
        <p:nvPr/>
      </p:nvGrpSpPr>
      <p:grpSpPr>
        <a:xfrm>
          <a:off x="0" y="0"/>
          <a:ext cx="0" cy="0"/>
          <a:chOff x="0" y="0"/>
          <a:chExt cx="0" cy="0"/>
        </a:xfrm>
      </p:grpSpPr>
      <p:sp>
        <p:nvSpPr>
          <p:cNvPr id="116" name="Google Shape;116;p122"/>
          <p:cNvSpPr/>
          <p:nvPr>
            <p:ph idx="2" type="pic"/>
          </p:nvPr>
        </p:nvSpPr>
        <p:spPr>
          <a:xfrm>
            <a:off x="7901259" y="2727729"/>
            <a:ext cx="4290740" cy="4130271"/>
          </a:xfrm>
          <a:prstGeom prst="rect">
            <a:avLst/>
          </a:prstGeom>
          <a:noFill/>
          <a:ln>
            <a:noFill/>
          </a:ln>
        </p:spPr>
      </p:sp>
      <p:sp>
        <p:nvSpPr>
          <p:cNvPr id="117" name="Google Shape;117;p122"/>
          <p:cNvSpPr/>
          <p:nvPr>
            <p:ph idx="3" type="pic"/>
          </p:nvPr>
        </p:nvSpPr>
        <p:spPr>
          <a:xfrm>
            <a:off x="6261609" y="0"/>
            <a:ext cx="3519311" cy="3007909"/>
          </a:xfrm>
          <a:prstGeom prst="rect">
            <a:avLst/>
          </a:prstGeom>
          <a:noFill/>
          <a:ln>
            <a:noFill/>
          </a:ln>
        </p:spPr>
      </p:sp>
      <p:sp>
        <p:nvSpPr>
          <p:cNvPr id="118" name="Google Shape;118;p122"/>
          <p:cNvSpPr/>
          <p:nvPr/>
        </p:nvSpPr>
        <p:spPr>
          <a:xfrm>
            <a:off x="10420569" y="1364732"/>
            <a:ext cx="947488" cy="92178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119" name="Google Shape;119;p122"/>
          <p:cNvSpPr/>
          <p:nvPr/>
        </p:nvSpPr>
        <p:spPr>
          <a:xfrm flipH="1" rot="-6040930">
            <a:off x="6034138" y="-673140"/>
            <a:ext cx="4021193" cy="4021193"/>
          </a:xfrm>
          <a:prstGeom prst="arc">
            <a:avLst>
              <a:gd fmla="val 16200000" name="adj1"/>
              <a:gd fmla="val 20093138"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20" name="Google Shape;120;p122"/>
          <p:cNvSpPr txBox="1"/>
          <p:nvPr>
            <p:ph type="title"/>
          </p:nvPr>
        </p:nvSpPr>
        <p:spPr>
          <a:xfrm>
            <a:off x="841248" y="365760"/>
            <a:ext cx="512064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1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1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122"/>
          <p:cNvSpPr txBox="1"/>
          <p:nvPr>
            <p:ph idx="1" type="body"/>
          </p:nvPr>
        </p:nvSpPr>
        <p:spPr>
          <a:xfrm>
            <a:off x="841248" y="1828800"/>
            <a:ext cx="5093208" cy="435254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sz="2400"/>
            </a:lvl1pPr>
            <a:lvl2pPr indent="-381000" lvl="1" marL="914400" algn="l">
              <a:lnSpc>
                <a:spcPct val="90000"/>
              </a:lnSpc>
              <a:spcBef>
                <a:spcPts val="500"/>
              </a:spcBef>
              <a:spcAft>
                <a:spcPts val="0"/>
              </a:spcAft>
              <a:buClr>
                <a:schemeClr val="dk1"/>
              </a:buClr>
              <a:buSzPts val="2400"/>
              <a:buChar char="•"/>
              <a:defRPr/>
            </a:lvl2pPr>
            <a:lvl3pPr indent="-355600" lvl="2" marL="1371600" algn="l">
              <a:lnSpc>
                <a:spcPct val="90000"/>
              </a:lnSpc>
              <a:spcBef>
                <a:spcPts val="500"/>
              </a:spcBef>
              <a:spcAft>
                <a:spcPts val="0"/>
              </a:spcAft>
              <a:buClr>
                <a:schemeClr val="dk1"/>
              </a:buClr>
              <a:buSzPts val="20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4" name="Shape 124"/>
        <p:cNvGrpSpPr/>
        <p:nvPr/>
      </p:nvGrpSpPr>
      <p:grpSpPr>
        <a:xfrm>
          <a:off x="0" y="0"/>
          <a:ext cx="0" cy="0"/>
          <a:chOff x="0" y="0"/>
          <a:chExt cx="0" cy="0"/>
        </a:xfrm>
      </p:grpSpPr>
      <p:sp>
        <p:nvSpPr>
          <p:cNvPr id="125" name="Google Shape;125;p1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C0C0C"/>
              </a:buClr>
              <a:buSzPts val="3200"/>
              <a:buFont typeface="Aparajit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1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48301C"/>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7" name="Google Shape;127;p1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8" name="Google Shape;128;p1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123"/>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31" name="Google Shape;131;p123"/>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2" name="Shape 132"/>
        <p:cNvGrpSpPr/>
        <p:nvPr/>
      </p:nvGrpSpPr>
      <p:grpSpPr>
        <a:xfrm>
          <a:off x="0" y="0"/>
          <a:ext cx="0" cy="0"/>
          <a:chOff x="0" y="0"/>
          <a:chExt cx="0" cy="0"/>
        </a:xfrm>
      </p:grpSpPr>
      <p:sp>
        <p:nvSpPr>
          <p:cNvPr id="133" name="Google Shape;133;p1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C0C0C"/>
              </a:buClr>
              <a:buSzPts val="3200"/>
              <a:buFont typeface="Aparajit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124"/>
          <p:cNvSpPr/>
          <p:nvPr>
            <p:ph idx="2" type="pic"/>
          </p:nvPr>
        </p:nvSpPr>
        <p:spPr>
          <a:xfrm>
            <a:off x="5183188" y="987425"/>
            <a:ext cx="6172200" cy="4873625"/>
          </a:xfrm>
          <a:prstGeom prst="rect">
            <a:avLst/>
          </a:prstGeom>
          <a:noFill/>
          <a:ln>
            <a:noFill/>
          </a:ln>
        </p:spPr>
      </p:sp>
      <p:sp>
        <p:nvSpPr>
          <p:cNvPr id="135" name="Google Shape;135;p1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6" name="Google Shape;136;p1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1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8" name="Google Shape;138;p124"/>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39" name="Google Shape;139;p124"/>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 name="Shape 20"/>
        <p:cNvGrpSpPr/>
        <p:nvPr/>
      </p:nvGrpSpPr>
      <p:grpSpPr>
        <a:xfrm>
          <a:off x="0" y="0"/>
          <a:ext cx="0" cy="0"/>
          <a:chOff x="0" y="0"/>
          <a:chExt cx="0" cy="0"/>
        </a:xfrm>
      </p:grpSpPr>
      <p:sp>
        <p:nvSpPr>
          <p:cNvPr id="21" name="Google Shape;21;p110"/>
          <p:cNvSpPr/>
          <p:nvPr/>
        </p:nvSpPr>
        <p:spPr>
          <a:xfrm>
            <a:off x="2815929" y="148929"/>
            <a:ext cx="6560142" cy="6560142"/>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2" name="Google Shape;22;p110"/>
          <p:cNvSpPr/>
          <p:nvPr/>
        </p:nvSpPr>
        <p:spPr>
          <a:xfrm flipH="1" rot="-1577571">
            <a:off x="2494119" y="-28502"/>
            <a:ext cx="6816262" cy="6816262"/>
          </a:xfrm>
          <a:prstGeom prst="arc">
            <a:avLst>
              <a:gd fmla="val 16200000" name="adj1"/>
              <a:gd fmla="val 20093138"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23" name="Google Shape;23;p110"/>
          <p:cNvSpPr/>
          <p:nvPr/>
        </p:nvSpPr>
        <p:spPr>
          <a:xfrm>
            <a:off x="8165417" y="5241988"/>
            <a:ext cx="759403" cy="738802"/>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24" name="Google Shape;24;p110"/>
          <p:cNvSpPr txBox="1"/>
          <p:nvPr>
            <p:ph type="title"/>
          </p:nvPr>
        </p:nvSpPr>
        <p:spPr>
          <a:xfrm>
            <a:off x="3319272" y="1380744"/>
            <a:ext cx="5559552" cy="2514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parajit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10"/>
          <p:cNvSpPr txBox="1"/>
          <p:nvPr>
            <p:ph idx="1" type="body"/>
          </p:nvPr>
        </p:nvSpPr>
        <p:spPr>
          <a:xfrm>
            <a:off x="3319272" y="4078224"/>
            <a:ext cx="5559552" cy="153619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mall pictures">
  <p:cSld name="Title and Content 2 small pictures">
    <p:spTree>
      <p:nvGrpSpPr>
        <p:cNvPr id="26" name="Shape 26"/>
        <p:cNvGrpSpPr/>
        <p:nvPr/>
      </p:nvGrpSpPr>
      <p:grpSpPr>
        <a:xfrm>
          <a:off x="0" y="0"/>
          <a:ext cx="0" cy="0"/>
          <a:chOff x="0" y="0"/>
          <a:chExt cx="0" cy="0"/>
        </a:xfrm>
      </p:grpSpPr>
      <p:sp>
        <p:nvSpPr>
          <p:cNvPr id="27" name="Google Shape;27;p111"/>
          <p:cNvSpPr/>
          <p:nvPr>
            <p:ph idx="2" type="pic"/>
          </p:nvPr>
        </p:nvSpPr>
        <p:spPr>
          <a:xfrm>
            <a:off x="7200479" y="1150210"/>
            <a:ext cx="2207046" cy="2204178"/>
          </a:xfrm>
          <a:prstGeom prst="rect">
            <a:avLst/>
          </a:prstGeom>
          <a:noFill/>
          <a:ln>
            <a:noFill/>
          </a:ln>
        </p:spPr>
      </p:sp>
      <p:sp>
        <p:nvSpPr>
          <p:cNvPr id="28" name="Google Shape;28;p111"/>
          <p:cNvSpPr/>
          <p:nvPr>
            <p:ph idx="3" type="pic"/>
          </p:nvPr>
        </p:nvSpPr>
        <p:spPr>
          <a:xfrm>
            <a:off x="8444632" y="2579683"/>
            <a:ext cx="3096807" cy="3096807"/>
          </a:xfrm>
          <a:prstGeom prst="rect">
            <a:avLst/>
          </a:prstGeom>
          <a:noFill/>
          <a:ln>
            <a:noFill/>
          </a:ln>
        </p:spPr>
      </p:sp>
      <p:sp>
        <p:nvSpPr>
          <p:cNvPr id="29" name="Google Shape;29;p111"/>
          <p:cNvSpPr txBox="1"/>
          <p:nvPr>
            <p:ph type="title"/>
          </p:nvPr>
        </p:nvSpPr>
        <p:spPr>
          <a:xfrm>
            <a:off x="539496" y="365124"/>
            <a:ext cx="5806440" cy="132588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11"/>
          <p:cNvSpPr txBox="1"/>
          <p:nvPr>
            <p:ph idx="1" type="body"/>
          </p:nvPr>
        </p:nvSpPr>
        <p:spPr>
          <a:xfrm>
            <a:off x="539496" y="1825625"/>
            <a:ext cx="5806440" cy="4352544"/>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48301C"/>
              </a:buClr>
              <a:buSzPts val="2400"/>
              <a:buNone/>
              <a:defRPr sz="2400"/>
            </a:lvl1pPr>
            <a:lvl2pPr indent="-355600" lvl="1" marL="914400" algn="l">
              <a:lnSpc>
                <a:spcPct val="110000"/>
              </a:lnSpc>
              <a:spcBef>
                <a:spcPts val="500"/>
              </a:spcBef>
              <a:spcAft>
                <a:spcPts val="0"/>
              </a:spcAft>
              <a:buClr>
                <a:schemeClr val="dk1"/>
              </a:buClr>
              <a:buSzPts val="2000"/>
              <a:buChar char="•"/>
              <a:defRPr sz="2000"/>
            </a:lvl2pPr>
            <a:lvl3pPr indent="-342900" lvl="2" marL="1371600" algn="l">
              <a:lnSpc>
                <a:spcPct val="110000"/>
              </a:lnSpc>
              <a:spcBef>
                <a:spcPts val="500"/>
              </a:spcBef>
              <a:spcAft>
                <a:spcPts val="0"/>
              </a:spcAft>
              <a:buClr>
                <a:schemeClr val="dk1"/>
              </a:buClr>
              <a:buSzPts val="1800"/>
              <a:buChar char="•"/>
              <a:defRPr sz="1800"/>
            </a:lvl3pPr>
            <a:lvl4pPr indent="-330200" lvl="3" marL="1828800" algn="l">
              <a:lnSpc>
                <a:spcPct val="110000"/>
              </a:lnSpc>
              <a:spcBef>
                <a:spcPts val="500"/>
              </a:spcBef>
              <a:spcAft>
                <a:spcPts val="0"/>
              </a:spcAft>
              <a:buClr>
                <a:schemeClr val="dk1"/>
              </a:buClr>
              <a:buSzPts val="1600"/>
              <a:buChar char="•"/>
              <a:defRPr sz="1600"/>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111"/>
          <p:cNvSpPr/>
          <p:nvPr/>
        </p:nvSpPr>
        <p:spPr>
          <a:xfrm>
            <a:off x="10249620" y="1555068"/>
            <a:ext cx="819303" cy="79707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34" name="Google Shape;34;p111"/>
          <p:cNvSpPr/>
          <p:nvPr/>
        </p:nvSpPr>
        <p:spPr>
          <a:xfrm>
            <a:off x="7590089" y="4034393"/>
            <a:ext cx="876704" cy="876704"/>
          </a:xfrm>
          <a:prstGeom prst="rect">
            <a:avLst/>
          </a:prstGeom>
          <a:noFill/>
          <a:ln cap="flat" cmpd="sng" w="1270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icture">
  <p:cSld name="Quote slide with picture">
    <p:bg>
      <p:bgPr>
        <a:solidFill>
          <a:schemeClr val="dk1"/>
        </a:solidFill>
      </p:bgPr>
    </p:bg>
    <p:spTree>
      <p:nvGrpSpPr>
        <p:cNvPr id="35" name="Shape 35"/>
        <p:cNvGrpSpPr/>
        <p:nvPr/>
      </p:nvGrpSpPr>
      <p:grpSpPr>
        <a:xfrm>
          <a:off x="0" y="0"/>
          <a:ext cx="0" cy="0"/>
          <a:chOff x="0" y="0"/>
          <a:chExt cx="0" cy="0"/>
        </a:xfrm>
      </p:grpSpPr>
      <p:sp>
        <p:nvSpPr>
          <p:cNvPr id="36" name="Google Shape;36;p112"/>
          <p:cNvSpPr/>
          <p:nvPr>
            <p:ph idx="2" type="pic"/>
          </p:nvPr>
        </p:nvSpPr>
        <p:spPr>
          <a:xfrm>
            <a:off x="0" y="1"/>
            <a:ext cx="12192000" cy="6858000"/>
          </a:xfrm>
          <a:prstGeom prst="rect">
            <a:avLst/>
          </a:prstGeom>
          <a:noFill/>
          <a:ln>
            <a:noFill/>
          </a:ln>
        </p:spPr>
      </p:sp>
      <p:sp>
        <p:nvSpPr>
          <p:cNvPr id="37" name="Google Shape;37;p112"/>
          <p:cNvSpPr txBox="1"/>
          <p:nvPr>
            <p:ph type="title"/>
          </p:nvPr>
        </p:nvSpPr>
        <p:spPr>
          <a:xfrm>
            <a:off x="3111500" y="370600"/>
            <a:ext cx="5923842" cy="5923842"/>
          </a:xfrm>
          <a:prstGeom prst="rect">
            <a:avLst/>
          </a:prstGeom>
          <a:solidFill>
            <a:schemeClr val="lt1">
              <a:alpha val="94901"/>
            </a:schemeClr>
          </a:solidFill>
          <a:ln>
            <a:noFill/>
          </a:ln>
        </p:spPr>
        <p:txBody>
          <a:bodyPr anchorCtr="0" anchor="b" bIns="2331700" lIns="457200" spcFirstLastPara="1" rIns="457200" wrap="square" tIns="45700">
            <a:noAutofit/>
          </a:bodyPr>
          <a:lstStyle>
            <a:lvl1pPr lvl="0" algn="ctr">
              <a:lnSpc>
                <a:spcPct val="90000"/>
              </a:lnSpc>
              <a:spcBef>
                <a:spcPts val="0"/>
              </a:spcBef>
              <a:spcAft>
                <a:spcPts val="0"/>
              </a:spcAft>
              <a:buClr>
                <a:schemeClr val="dk1"/>
              </a:buClr>
              <a:buSzPts val="4000"/>
              <a:buFont typeface="Aparajit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12"/>
          <p:cNvSpPr txBox="1"/>
          <p:nvPr>
            <p:ph idx="1" type="body"/>
          </p:nvPr>
        </p:nvSpPr>
        <p:spPr>
          <a:xfrm>
            <a:off x="3575304" y="4379976"/>
            <a:ext cx="5038344" cy="71323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lt1"/>
                </a:solidFill>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chemeClr val="lt1"/>
                </a:solidFill>
                <a:latin typeface="Avenir"/>
                <a:ea typeface="Avenir"/>
                <a:cs typeface="Avenir"/>
                <a:sym typeface="Avenir"/>
              </a:defRPr>
            </a:lvl1pPr>
            <a:lvl2pPr indent="0" lvl="1" marL="0" marR="0" algn="r">
              <a:spcBef>
                <a:spcPts val="0"/>
              </a:spcBef>
              <a:buNone/>
              <a:defRPr sz="1200" cap="none">
                <a:solidFill>
                  <a:schemeClr val="lt1"/>
                </a:solidFill>
                <a:latin typeface="Avenir"/>
                <a:ea typeface="Avenir"/>
                <a:cs typeface="Avenir"/>
                <a:sym typeface="Avenir"/>
              </a:defRPr>
            </a:lvl2pPr>
            <a:lvl3pPr indent="0" lvl="2" marL="0" marR="0" algn="r">
              <a:spcBef>
                <a:spcPts val="0"/>
              </a:spcBef>
              <a:buNone/>
              <a:defRPr sz="1200" cap="none">
                <a:solidFill>
                  <a:schemeClr val="lt1"/>
                </a:solidFill>
                <a:latin typeface="Avenir"/>
                <a:ea typeface="Avenir"/>
                <a:cs typeface="Avenir"/>
                <a:sym typeface="Avenir"/>
              </a:defRPr>
            </a:lvl3pPr>
            <a:lvl4pPr indent="0" lvl="3" marL="0" marR="0" algn="r">
              <a:spcBef>
                <a:spcPts val="0"/>
              </a:spcBef>
              <a:buNone/>
              <a:defRPr sz="1200" cap="none">
                <a:solidFill>
                  <a:schemeClr val="lt1"/>
                </a:solidFill>
                <a:latin typeface="Avenir"/>
                <a:ea typeface="Avenir"/>
                <a:cs typeface="Avenir"/>
                <a:sym typeface="Avenir"/>
              </a:defRPr>
            </a:lvl4pPr>
            <a:lvl5pPr indent="0" lvl="4" marL="0" marR="0" algn="r">
              <a:spcBef>
                <a:spcPts val="0"/>
              </a:spcBef>
              <a:buNone/>
              <a:defRPr sz="1200" cap="none">
                <a:solidFill>
                  <a:schemeClr val="lt1"/>
                </a:solidFill>
                <a:latin typeface="Avenir"/>
                <a:ea typeface="Avenir"/>
                <a:cs typeface="Avenir"/>
                <a:sym typeface="Avenir"/>
              </a:defRPr>
            </a:lvl5pPr>
            <a:lvl6pPr indent="0" lvl="5" marL="0" marR="0" algn="r">
              <a:spcBef>
                <a:spcPts val="0"/>
              </a:spcBef>
              <a:buNone/>
              <a:defRPr sz="1200" cap="none">
                <a:solidFill>
                  <a:schemeClr val="lt1"/>
                </a:solidFill>
                <a:latin typeface="Avenir"/>
                <a:ea typeface="Avenir"/>
                <a:cs typeface="Avenir"/>
                <a:sym typeface="Avenir"/>
              </a:defRPr>
            </a:lvl6pPr>
            <a:lvl7pPr indent="0" lvl="6" marL="0" marR="0" algn="r">
              <a:spcBef>
                <a:spcPts val="0"/>
              </a:spcBef>
              <a:buNone/>
              <a:defRPr sz="1200" cap="none">
                <a:solidFill>
                  <a:schemeClr val="lt1"/>
                </a:solidFill>
                <a:latin typeface="Avenir"/>
                <a:ea typeface="Avenir"/>
                <a:cs typeface="Avenir"/>
                <a:sym typeface="Avenir"/>
              </a:defRPr>
            </a:lvl7pPr>
            <a:lvl8pPr indent="0" lvl="7" marL="0" marR="0" algn="r">
              <a:spcBef>
                <a:spcPts val="0"/>
              </a:spcBef>
              <a:buNone/>
              <a:defRPr sz="1200" cap="none">
                <a:solidFill>
                  <a:schemeClr val="lt1"/>
                </a:solidFill>
                <a:latin typeface="Avenir"/>
                <a:ea typeface="Avenir"/>
                <a:cs typeface="Avenir"/>
                <a:sym typeface="Avenir"/>
              </a:defRPr>
            </a:lvl8pPr>
            <a:lvl9pPr indent="0" lvl="8" marL="0" marR="0" algn="r">
              <a:spcBef>
                <a:spcPts val="0"/>
              </a:spcBef>
              <a:buNone/>
              <a:defRPr sz="1200" cap="non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Title and Content 2">
    <p:spTree>
      <p:nvGrpSpPr>
        <p:cNvPr id="41" name="Shape 41"/>
        <p:cNvGrpSpPr/>
        <p:nvPr/>
      </p:nvGrpSpPr>
      <p:grpSpPr>
        <a:xfrm>
          <a:off x="0" y="0"/>
          <a:ext cx="0" cy="0"/>
          <a:chOff x="0" y="0"/>
          <a:chExt cx="0" cy="0"/>
        </a:xfrm>
      </p:grpSpPr>
      <p:sp>
        <p:nvSpPr>
          <p:cNvPr id="42" name="Google Shape;42;p1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113"/>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46" name="Google Shape;46;p113"/>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47" name="Google Shape;47;p113"/>
          <p:cNvSpPr txBox="1"/>
          <p:nvPr>
            <p:ph idx="1" type="body"/>
          </p:nvPr>
        </p:nvSpPr>
        <p:spPr>
          <a:xfrm>
            <a:off x="838200" y="1911096"/>
            <a:ext cx="10515600" cy="38597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8301C"/>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1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4"/>
          <p:cNvSpPr/>
          <p:nvPr/>
        </p:nvSpPr>
        <p:spPr>
          <a:xfrm rot="-5400000">
            <a:off x="-388933" y="4841194"/>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52" name="Google Shape;52;p114"/>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3" name="Google Shape;53;p1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15"/>
          <p:cNvSpPr/>
          <p:nvPr/>
        </p:nvSpPr>
        <p:spPr>
          <a:xfrm rot="-7674196">
            <a:off x="141098" y="4770499"/>
            <a:ext cx="2279742" cy="1471926"/>
          </a:xfrm>
          <a:custGeom>
            <a:rect b="b" l="l" r="r" t="t"/>
            <a:pathLst>
              <a:path extrusionOk="0" h="1267785" w="2279742">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56" name="Google Shape;56;p115"/>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57" name="Google Shape;57;p115"/>
          <p:cNvSpPr txBox="1"/>
          <p:nvPr>
            <p:ph type="ctrTitle"/>
          </p:nvPr>
        </p:nvSpPr>
        <p:spPr>
          <a:xfrm>
            <a:off x="5093208" y="2743200"/>
            <a:ext cx="6592824" cy="2386584"/>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6000"/>
              <a:buFont typeface="Aparajit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15"/>
          <p:cNvSpPr txBox="1"/>
          <p:nvPr>
            <p:ph idx="1" type="subTitle"/>
          </p:nvPr>
        </p:nvSpPr>
        <p:spPr>
          <a:xfrm>
            <a:off x="5093208" y="5221224"/>
            <a:ext cx="6592824" cy="996696"/>
          </a:xfrm>
          <a:prstGeom prst="rect">
            <a:avLst/>
          </a:prstGeom>
          <a:noFill/>
          <a:ln>
            <a:noFill/>
          </a:ln>
        </p:spPr>
        <p:txBody>
          <a:bodyPr anchorCtr="0" anchor="t" bIns="45700" lIns="91425" spcFirstLastPara="1" rIns="91425" wrap="square" tIns="45700">
            <a:normAutofit/>
          </a:bodyPr>
          <a:lstStyle>
            <a:lvl1pPr lvl="0" algn="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 name="Shape 59"/>
        <p:cNvGrpSpPr/>
        <p:nvPr/>
      </p:nvGrpSpPr>
      <p:grpSpPr>
        <a:xfrm>
          <a:off x="0" y="0"/>
          <a:ext cx="0" cy="0"/>
          <a:chOff x="0" y="0"/>
          <a:chExt cx="0" cy="0"/>
        </a:xfrm>
      </p:grpSpPr>
      <p:sp>
        <p:nvSpPr>
          <p:cNvPr id="60" name="Google Shape;60;p116"/>
          <p:cNvSpPr txBox="1"/>
          <p:nvPr>
            <p:ph type="title"/>
          </p:nvPr>
        </p:nvSpPr>
        <p:spPr>
          <a:xfrm>
            <a:off x="539496"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6"/>
          <p:cNvSpPr txBox="1"/>
          <p:nvPr>
            <p:ph idx="1" type="body"/>
          </p:nvPr>
        </p:nvSpPr>
        <p:spPr>
          <a:xfrm>
            <a:off x="1179576" y="1911096"/>
            <a:ext cx="9829800" cy="385974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48301C"/>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116"/>
          <p:cNvSpPr/>
          <p:nvPr/>
        </p:nvSpPr>
        <p:spPr>
          <a:xfrm>
            <a:off x="10494433" y="2"/>
            <a:ext cx="849328" cy="357668"/>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5" name="Google Shape;65;p116"/>
          <p:cNvSpPr/>
          <p:nvPr/>
        </p:nvSpPr>
        <p:spPr>
          <a:xfrm flipH="1">
            <a:off x="12353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losing">
    <p:spTree>
      <p:nvGrpSpPr>
        <p:cNvPr id="66" name="Shape 66"/>
        <p:cNvGrpSpPr/>
        <p:nvPr/>
      </p:nvGrpSpPr>
      <p:grpSpPr>
        <a:xfrm>
          <a:off x="0" y="0"/>
          <a:ext cx="0" cy="0"/>
          <a:chOff x="0" y="0"/>
          <a:chExt cx="0" cy="0"/>
        </a:xfrm>
      </p:grpSpPr>
      <p:sp>
        <p:nvSpPr>
          <p:cNvPr id="67" name="Google Shape;67;p117"/>
          <p:cNvSpPr/>
          <p:nvPr/>
        </p:nvSpPr>
        <p:spPr>
          <a:xfrm>
            <a:off x="707393" y="847600"/>
            <a:ext cx="4619938" cy="46199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8" name="Google Shape;68;p117"/>
          <p:cNvSpPr/>
          <p:nvPr/>
        </p:nvSpPr>
        <p:spPr>
          <a:xfrm flipH="1">
            <a:off x="530529" y="0"/>
            <a:ext cx="1155142" cy="591009"/>
          </a:xfrm>
          <a:custGeom>
            <a:rect b="b" l="l" r="r" t="t"/>
            <a:pathLst>
              <a:path extrusionOk="0" h="591009" w="1155142">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69" name="Google Shape;69;p117"/>
          <p:cNvSpPr/>
          <p:nvPr/>
        </p:nvSpPr>
        <p:spPr>
          <a:xfrm flipH="1">
            <a:off x="3961511" y="-1"/>
            <a:ext cx="1737401" cy="959536"/>
          </a:xfrm>
          <a:custGeom>
            <a:rect b="b" l="l" r="r" t="t"/>
            <a:pathLst>
              <a:path extrusionOk="0" h="959536" w="1737401">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70" name="Google Shape;70;p117"/>
          <p:cNvSpPr/>
          <p:nvPr/>
        </p:nvSpPr>
        <p:spPr>
          <a:xfrm flipH="1">
            <a:off x="0" y="2936831"/>
            <a:ext cx="159741" cy="552996"/>
          </a:xfrm>
          <a:custGeom>
            <a:rect b="b" l="l" r="r" t="t"/>
            <a:pathLst>
              <a:path extrusionOk="0" h="552996" w="159741">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1" name="Google Shape;71;p117"/>
          <p:cNvSpPr/>
          <p:nvPr/>
        </p:nvSpPr>
        <p:spPr>
          <a:xfrm flipH="1">
            <a:off x="0" y="5835649"/>
            <a:ext cx="1548180" cy="1022351"/>
          </a:xfrm>
          <a:custGeom>
            <a:rect b="b" l="l" r="r" t="t"/>
            <a:pathLst>
              <a:path extrusionOk="0" h="1022351" w="154818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72" name="Google Shape;72;p117"/>
          <p:cNvSpPr/>
          <p:nvPr/>
        </p:nvSpPr>
        <p:spPr>
          <a:xfrm flipH="1">
            <a:off x="3405056" y="5717905"/>
            <a:ext cx="1771609" cy="1140095"/>
          </a:xfrm>
          <a:custGeom>
            <a:rect b="b" l="l" r="r" t="t"/>
            <a:pathLst>
              <a:path extrusionOk="0" h="1140095" w="1771609">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73" name="Google Shape;73;p117"/>
          <p:cNvSpPr/>
          <p:nvPr/>
        </p:nvSpPr>
        <p:spPr>
          <a:xfrm flipH="1">
            <a:off x="4132972" y="6258755"/>
            <a:ext cx="1565940" cy="599245"/>
          </a:xfrm>
          <a:custGeom>
            <a:rect b="b" l="l" r="r" t="t"/>
            <a:pathLst>
              <a:path extrusionOk="0" h="599245" w="156594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
        <p:nvSpPr>
          <p:cNvPr id="74" name="Google Shape;74;p117"/>
          <p:cNvSpPr txBox="1"/>
          <p:nvPr>
            <p:ph type="title"/>
          </p:nvPr>
        </p:nvSpPr>
        <p:spPr>
          <a:xfrm>
            <a:off x="1389888" y="1234440"/>
            <a:ext cx="3236976" cy="406908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800"/>
              <a:buFont typeface="Aparajita"/>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7"/>
          <p:cNvSpPr txBox="1"/>
          <p:nvPr>
            <p:ph idx="11" type="ftr"/>
          </p:nvPr>
        </p:nvSpPr>
        <p:spPr>
          <a:xfrm>
            <a:off x="6099048"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venir"/>
                <a:ea typeface="Avenir"/>
                <a:cs typeface="Avenir"/>
                <a:sym typeface="Aveni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7"/>
          <p:cNvSpPr txBox="1"/>
          <p:nvPr>
            <p:ph idx="12" type="sldNum"/>
          </p:nvPr>
        </p:nvSpPr>
        <p:spPr>
          <a:xfrm>
            <a:off x="10506456" y="6356350"/>
            <a:ext cx="850392"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sz="1200" cap="none">
                <a:solidFill>
                  <a:srgbClr val="888888"/>
                </a:solidFill>
                <a:latin typeface="Avenir"/>
                <a:ea typeface="Avenir"/>
                <a:cs typeface="Avenir"/>
                <a:sym typeface="Avenir"/>
              </a:defRPr>
            </a:lvl1pPr>
            <a:lvl2pPr indent="0" lvl="1" marL="0" marR="0" algn="r">
              <a:spcBef>
                <a:spcPts val="0"/>
              </a:spcBef>
              <a:buNone/>
              <a:defRPr sz="1200" cap="none">
                <a:solidFill>
                  <a:srgbClr val="888888"/>
                </a:solidFill>
                <a:latin typeface="Avenir"/>
                <a:ea typeface="Avenir"/>
                <a:cs typeface="Avenir"/>
                <a:sym typeface="Avenir"/>
              </a:defRPr>
            </a:lvl2pPr>
            <a:lvl3pPr indent="0" lvl="2" marL="0" marR="0" algn="r">
              <a:spcBef>
                <a:spcPts val="0"/>
              </a:spcBef>
              <a:buNone/>
              <a:defRPr sz="1200" cap="none">
                <a:solidFill>
                  <a:srgbClr val="888888"/>
                </a:solidFill>
                <a:latin typeface="Avenir"/>
                <a:ea typeface="Avenir"/>
                <a:cs typeface="Avenir"/>
                <a:sym typeface="Avenir"/>
              </a:defRPr>
            </a:lvl3pPr>
            <a:lvl4pPr indent="0" lvl="3" marL="0" marR="0" algn="r">
              <a:spcBef>
                <a:spcPts val="0"/>
              </a:spcBef>
              <a:buNone/>
              <a:defRPr sz="1200" cap="none">
                <a:solidFill>
                  <a:srgbClr val="888888"/>
                </a:solidFill>
                <a:latin typeface="Avenir"/>
                <a:ea typeface="Avenir"/>
                <a:cs typeface="Avenir"/>
                <a:sym typeface="Avenir"/>
              </a:defRPr>
            </a:lvl4pPr>
            <a:lvl5pPr indent="0" lvl="4" marL="0" marR="0" algn="r">
              <a:spcBef>
                <a:spcPts val="0"/>
              </a:spcBef>
              <a:buNone/>
              <a:defRPr sz="1200" cap="none">
                <a:solidFill>
                  <a:srgbClr val="888888"/>
                </a:solidFill>
                <a:latin typeface="Avenir"/>
                <a:ea typeface="Avenir"/>
                <a:cs typeface="Avenir"/>
                <a:sym typeface="Avenir"/>
              </a:defRPr>
            </a:lvl5pPr>
            <a:lvl6pPr indent="0" lvl="5" marL="0" marR="0" algn="r">
              <a:spcBef>
                <a:spcPts val="0"/>
              </a:spcBef>
              <a:buNone/>
              <a:defRPr sz="1200" cap="none">
                <a:solidFill>
                  <a:srgbClr val="888888"/>
                </a:solidFill>
                <a:latin typeface="Avenir"/>
                <a:ea typeface="Avenir"/>
                <a:cs typeface="Avenir"/>
                <a:sym typeface="Avenir"/>
              </a:defRPr>
            </a:lvl6pPr>
            <a:lvl7pPr indent="0" lvl="6" marL="0" marR="0" algn="r">
              <a:spcBef>
                <a:spcPts val="0"/>
              </a:spcBef>
              <a:buNone/>
              <a:defRPr sz="1200" cap="none">
                <a:solidFill>
                  <a:srgbClr val="888888"/>
                </a:solidFill>
                <a:latin typeface="Avenir"/>
                <a:ea typeface="Avenir"/>
                <a:cs typeface="Avenir"/>
                <a:sym typeface="Avenir"/>
              </a:defRPr>
            </a:lvl7pPr>
            <a:lvl8pPr indent="0" lvl="7" marL="0" marR="0" algn="r">
              <a:spcBef>
                <a:spcPts val="0"/>
              </a:spcBef>
              <a:buNone/>
              <a:defRPr sz="1200" cap="none">
                <a:solidFill>
                  <a:srgbClr val="888888"/>
                </a:solidFill>
                <a:latin typeface="Avenir"/>
                <a:ea typeface="Avenir"/>
                <a:cs typeface="Avenir"/>
                <a:sym typeface="Avenir"/>
              </a:defRPr>
            </a:lvl8pPr>
            <a:lvl9pPr indent="0" lvl="8" marL="0" marR="0" algn="r">
              <a:spcBef>
                <a:spcPts val="0"/>
              </a:spcBef>
              <a:buNone/>
              <a:defRPr sz="1200" cap="non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77" name="Google Shape;77;p117"/>
          <p:cNvSpPr txBox="1"/>
          <p:nvPr>
            <p:ph idx="1" type="body"/>
          </p:nvPr>
        </p:nvSpPr>
        <p:spPr>
          <a:xfrm>
            <a:off x="6665976" y="2551176"/>
            <a:ext cx="4709160" cy="175564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8301C"/>
              </a:buClr>
              <a:buSzPts val="2400"/>
              <a:buNone/>
              <a:defRPr sz="2400"/>
            </a:lvl1pPr>
            <a:lvl2pPr indent="-342900" lvl="1" marL="914400" algn="l">
              <a:lnSpc>
                <a:spcPct val="90000"/>
              </a:lnSpc>
              <a:spcBef>
                <a:spcPts val="500"/>
              </a:spcBef>
              <a:spcAft>
                <a:spcPts val="0"/>
              </a:spcAft>
              <a:buClr>
                <a:schemeClr val="dk1"/>
              </a:buClr>
              <a:buSzPts val="1800"/>
              <a:buChar char="•"/>
              <a:defRPr sz="1800"/>
            </a:lvl2pPr>
            <a:lvl3pPr indent="-342900" lvl="2" marL="1371600" algn="l">
              <a:lnSpc>
                <a:spcPct val="90000"/>
              </a:lnSpc>
              <a:spcBef>
                <a:spcPts val="500"/>
              </a:spcBef>
              <a:spcAft>
                <a:spcPts val="0"/>
              </a:spcAft>
              <a:buClr>
                <a:schemeClr val="dk1"/>
              </a:buClr>
              <a:buSzPts val="1800"/>
              <a:buChar char="•"/>
              <a:defRPr sz="18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9" name="Shape 9"/>
        <p:cNvGrpSpPr/>
        <p:nvPr/>
      </p:nvGrpSpPr>
      <p:grpSpPr>
        <a:xfrm>
          <a:off x="0" y="0"/>
          <a:ext cx="0" cy="0"/>
          <a:chOff x="0" y="0"/>
          <a:chExt cx="0" cy="0"/>
        </a:xfrm>
      </p:grpSpPr>
      <p:sp>
        <p:nvSpPr>
          <p:cNvPr id="10" name="Google Shape;10;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C0C0C"/>
              </a:buClr>
              <a:buSzPts val="4800"/>
              <a:buFont typeface="Aparajita"/>
              <a:buNone/>
              <a:defRPr b="0" i="0" sz="4800" u="none" cap="none" strike="noStrike">
                <a:solidFill>
                  <a:srgbClr val="0C0C0C"/>
                </a:solidFill>
                <a:latin typeface="Aparajita"/>
                <a:ea typeface="Aparajita"/>
                <a:cs typeface="Aparajita"/>
                <a:sym typeface="Aparajit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48301C"/>
              </a:buClr>
              <a:buSzPts val="2800"/>
              <a:buFont typeface="Arial"/>
              <a:buChar char="•"/>
              <a:defRPr b="0" i="0" sz="2800" u="none" cap="none" strike="noStrike">
                <a:solidFill>
                  <a:srgbClr val="48301C"/>
                </a:solidFill>
                <a:latin typeface="Bodoni"/>
                <a:ea typeface="Bodoni"/>
                <a:cs typeface="Bodoni"/>
                <a:sym typeface="Bodon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12" name="Google Shape;12;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3" name="Google Shape;13;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14" name="Google Shape;14;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venir"/>
                <a:ea typeface="Avenir"/>
                <a:cs typeface="Avenir"/>
                <a:sym typeface="Avenir"/>
              </a:defRPr>
            </a:lvl1pPr>
            <a:lvl2pPr indent="0" lvl="1" marL="0" marR="0" rtl="0" algn="r">
              <a:spcBef>
                <a:spcPts val="0"/>
              </a:spcBef>
              <a:buNone/>
              <a:defRPr b="0" i="0" sz="1200" u="none" cap="none" strike="noStrike">
                <a:solidFill>
                  <a:srgbClr val="888888"/>
                </a:solidFill>
                <a:latin typeface="Avenir"/>
                <a:ea typeface="Avenir"/>
                <a:cs typeface="Avenir"/>
                <a:sym typeface="Avenir"/>
              </a:defRPr>
            </a:lvl2pPr>
            <a:lvl3pPr indent="0" lvl="2" marL="0" marR="0" rtl="0" algn="r">
              <a:spcBef>
                <a:spcPts val="0"/>
              </a:spcBef>
              <a:buNone/>
              <a:defRPr b="0" i="0" sz="1200" u="none" cap="none" strike="noStrike">
                <a:solidFill>
                  <a:srgbClr val="888888"/>
                </a:solidFill>
                <a:latin typeface="Avenir"/>
                <a:ea typeface="Avenir"/>
                <a:cs typeface="Avenir"/>
                <a:sym typeface="Avenir"/>
              </a:defRPr>
            </a:lvl3pPr>
            <a:lvl4pPr indent="0" lvl="3" marL="0" marR="0" rtl="0" algn="r">
              <a:spcBef>
                <a:spcPts val="0"/>
              </a:spcBef>
              <a:buNone/>
              <a:defRPr b="0" i="0" sz="1200" u="none" cap="none" strike="noStrike">
                <a:solidFill>
                  <a:srgbClr val="888888"/>
                </a:solidFill>
                <a:latin typeface="Avenir"/>
                <a:ea typeface="Avenir"/>
                <a:cs typeface="Avenir"/>
                <a:sym typeface="Avenir"/>
              </a:defRPr>
            </a:lvl4pPr>
            <a:lvl5pPr indent="0" lvl="4" marL="0" marR="0" rtl="0" algn="r">
              <a:spcBef>
                <a:spcPts val="0"/>
              </a:spcBef>
              <a:buNone/>
              <a:defRPr b="0" i="0" sz="1200" u="none" cap="none" strike="noStrike">
                <a:solidFill>
                  <a:srgbClr val="888888"/>
                </a:solidFill>
                <a:latin typeface="Avenir"/>
                <a:ea typeface="Avenir"/>
                <a:cs typeface="Avenir"/>
                <a:sym typeface="Avenir"/>
              </a:defRPr>
            </a:lvl5pPr>
            <a:lvl6pPr indent="0" lvl="5" marL="0" marR="0" rtl="0" algn="r">
              <a:spcBef>
                <a:spcPts val="0"/>
              </a:spcBef>
              <a:buNone/>
              <a:defRPr b="0" i="0" sz="1200" u="none" cap="none" strike="noStrike">
                <a:solidFill>
                  <a:srgbClr val="888888"/>
                </a:solidFill>
                <a:latin typeface="Avenir"/>
                <a:ea typeface="Avenir"/>
                <a:cs typeface="Avenir"/>
                <a:sym typeface="Avenir"/>
              </a:defRPr>
            </a:lvl6pPr>
            <a:lvl7pPr indent="0" lvl="6" marL="0" marR="0" rtl="0" algn="r">
              <a:spcBef>
                <a:spcPts val="0"/>
              </a:spcBef>
              <a:buNone/>
              <a:defRPr b="0" i="0" sz="1200" u="none" cap="none" strike="noStrike">
                <a:solidFill>
                  <a:srgbClr val="888888"/>
                </a:solidFill>
                <a:latin typeface="Avenir"/>
                <a:ea typeface="Avenir"/>
                <a:cs typeface="Avenir"/>
                <a:sym typeface="Avenir"/>
              </a:defRPr>
            </a:lvl7pPr>
            <a:lvl8pPr indent="0" lvl="7" marL="0" marR="0" rtl="0" algn="r">
              <a:spcBef>
                <a:spcPts val="0"/>
              </a:spcBef>
              <a:buNone/>
              <a:defRPr b="0" i="0" sz="1200" u="none" cap="none" strike="noStrike">
                <a:solidFill>
                  <a:srgbClr val="888888"/>
                </a:solidFill>
                <a:latin typeface="Avenir"/>
                <a:ea typeface="Avenir"/>
                <a:cs typeface="Avenir"/>
                <a:sym typeface="Avenir"/>
              </a:defRPr>
            </a:lvl8pPr>
            <a:lvl9pPr indent="0" lvl="8" marL="0" marR="0" rtl="0" algn="r">
              <a:spcBef>
                <a:spcPts val="0"/>
              </a:spcBef>
              <a:buNone/>
              <a:defRPr b="0" i="0" sz="1200" u="none" cap="none" strike="noStrike">
                <a:solidFill>
                  <a:srgbClr val="888888"/>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5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5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5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5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56.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5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5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1.jpg"/><Relationship Id="rId4" Type="http://schemas.openxmlformats.org/officeDocument/2006/relationships/image" Target="../media/image42.png"/><Relationship Id="rId5"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6.jpg"/><Relationship Id="rId4"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7.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5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52.jp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6.jpg"/><Relationship Id="rId4" Type="http://schemas.openxmlformats.org/officeDocument/2006/relationships/image" Target="../media/image59.jpg"/><Relationship Id="rId5" Type="http://schemas.openxmlformats.org/officeDocument/2006/relationships/image" Target="../media/image57.jpg"/><Relationship Id="rId6"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0.jpg"/><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63.jpg"/><Relationship Id="rId4" Type="http://schemas.openxmlformats.org/officeDocument/2006/relationships/image" Target="../media/image65.jpg"/><Relationship Id="rId5" Type="http://schemas.openxmlformats.org/officeDocument/2006/relationships/image" Target="../media/image66.jpg"/><Relationship Id="rId6" Type="http://schemas.openxmlformats.org/officeDocument/2006/relationships/image" Target="../media/image6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6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8.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72.jpg"/><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73.jpg"/><Relationship Id="rId4" Type="http://schemas.openxmlformats.org/officeDocument/2006/relationships/image" Target="../media/image75.png"/><Relationship Id="rId5" Type="http://schemas.openxmlformats.org/officeDocument/2006/relationships/image" Target="../media/image28.png"/><Relationship Id="rId6" Type="http://schemas.openxmlformats.org/officeDocument/2006/relationships/image" Target="../media/image7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7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81.jpg"/><Relationship Id="rId4" Type="http://schemas.openxmlformats.org/officeDocument/2006/relationships/image" Target="../media/image8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85.jpg"/><Relationship Id="rId4" Type="http://schemas.openxmlformats.org/officeDocument/2006/relationships/image" Target="../media/image8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8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88.jpg"/><Relationship Id="rId4" Type="http://schemas.openxmlformats.org/officeDocument/2006/relationships/image" Target="../media/image90.jpg"/><Relationship Id="rId5"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89.jpg"/><Relationship Id="rId4" Type="http://schemas.openxmlformats.org/officeDocument/2006/relationships/image" Target="../media/image9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9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95.jpg"/><Relationship Id="rId6" Type="http://schemas.openxmlformats.org/officeDocument/2006/relationships/image" Target="../media/image9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97.jpg"/><Relationship Id="rId4" Type="http://schemas.openxmlformats.org/officeDocument/2006/relationships/image" Target="../media/image98.png"/><Relationship Id="rId5" Type="http://schemas.openxmlformats.org/officeDocument/2006/relationships/image" Target="../media/image100.jpg"/><Relationship Id="rId6"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99.png"/><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1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03.jpg"/><Relationship Id="rId4" Type="http://schemas.openxmlformats.org/officeDocument/2006/relationships/image" Target="../media/image105.jpg"/><Relationship Id="rId5" Type="http://schemas.openxmlformats.org/officeDocument/2006/relationships/image" Target="../media/image10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106.png"/><Relationship Id="rId4" Type="http://schemas.openxmlformats.org/officeDocument/2006/relationships/image" Target="../media/image107.jpg"/><Relationship Id="rId5" Type="http://schemas.openxmlformats.org/officeDocument/2006/relationships/image" Target="../media/image10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109.jpg"/><Relationship Id="rId4" Type="http://schemas.openxmlformats.org/officeDocument/2006/relationships/image" Target="../media/image110.jpg"/><Relationship Id="rId5" Type="http://schemas.openxmlformats.org/officeDocument/2006/relationships/image" Target="../media/image111.jpg"/><Relationship Id="rId6" Type="http://schemas.openxmlformats.org/officeDocument/2006/relationships/image" Target="../media/image11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13.jpg"/><Relationship Id="rId4" Type="http://schemas.openxmlformats.org/officeDocument/2006/relationships/image" Target="../media/image114.jpg"/><Relationship Id="rId5" Type="http://schemas.openxmlformats.org/officeDocument/2006/relationships/image" Target="../media/image1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1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1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120.jpg"/><Relationship Id="rId4" Type="http://schemas.openxmlformats.org/officeDocument/2006/relationships/image" Target="../media/image121.jpg"/><Relationship Id="rId5" Type="http://schemas.openxmlformats.org/officeDocument/2006/relationships/image" Target="../media/image12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123.jpg"/><Relationship Id="rId4" Type="http://schemas.openxmlformats.org/officeDocument/2006/relationships/image" Target="../media/image124.jpg"/><Relationship Id="rId5" Type="http://schemas.openxmlformats.org/officeDocument/2006/relationships/image" Target="../media/image125.jpg"/><Relationship Id="rId6" Type="http://schemas.openxmlformats.org/officeDocument/2006/relationships/image" Target="../media/image127.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26.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2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2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30.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3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3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34.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3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3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137.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13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7.xml"/><Relationship Id="rId3" Type="http://schemas.openxmlformats.org/officeDocument/2006/relationships/image" Target="../media/image14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13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 Id="rId3" Type="http://schemas.openxmlformats.org/officeDocument/2006/relationships/image" Target="../media/image14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41.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4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43.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3.xml"/><Relationship Id="rId3" Type="http://schemas.openxmlformats.org/officeDocument/2006/relationships/image" Target="../media/image145.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4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5.xml"/><Relationship Id="rId3" Type="http://schemas.openxmlformats.org/officeDocument/2006/relationships/image" Target="../media/image147.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4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4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55.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5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mt="65000"/>
          </a:blip>
          <a:stretch>
            <a:fillRect/>
          </a:stretch>
        </a:blipFill>
      </p:bgPr>
    </p:bg>
    <p:spTree>
      <p:nvGrpSpPr>
        <p:cNvPr id="143" name="Shape 143"/>
        <p:cNvGrpSpPr/>
        <p:nvPr/>
      </p:nvGrpSpPr>
      <p:grpSpPr>
        <a:xfrm>
          <a:off x="0" y="0"/>
          <a:ext cx="0" cy="0"/>
          <a:chOff x="0" y="0"/>
          <a:chExt cx="0" cy="0"/>
        </a:xfrm>
      </p:grpSpPr>
      <p:sp>
        <p:nvSpPr>
          <p:cNvPr id="144" name="Google Shape;144;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145" name="Google Shape;14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146" name="Google Shape;146;p1"/>
          <p:cNvSpPr/>
          <p:nvPr/>
        </p:nvSpPr>
        <p:spPr>
          <a:xfrm>
            <a:off x="2868990" y="1334566"/>
            <a:ext cx="6454020"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002060"/>
                </a:solidFill>
                <a:latin typeface="Times New Roman"/>
                <a:ea typeface="Times New Roman"/>
                <a:cs typeface="Times New Roman"/>
                <a:sym typeface="Times New Roman"/>
              </a:rPr>
              <a:t>NATIONAL SERVICE SCHEME</a:t>
            </a:r>
            <a:endParaRPr b="1" i="0" sz="2800" u="none" cap="none" strike="noStrike">
              <a:solidFill>
                <a:srgbClr val="002060"/>
              </a:solidFill>
              <a:latin typeface="Times New Roman"/>
              <a:ea typeface="Times New Roman"/>
              <a:cs typeface="Times New Roman"/>
              <a:sym typeface="Times New Roman"/>
            </a:endParaRPr>
          </a:p>
        </p:txBody>
      </p:sp>
      <p:sp>
        <p:nvSpPr>
          <p:cNvPr id="147" name="Google Shape;147;p1"/>
          <p:cNvSpPr/>
          <p:nvPr/>
        </p:nvSpPr>
        <p:spPr>
          <a:xfrm>
            <a:off x="931148" y="144800"/>
            <a:ext cx="10329704"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000" u="none" cap="none" strike="noStrike">
                <a:solidFill>
                  <a:srgbClr val="FA6400"/>
                </a:solidFill>
                <a:latin typeface="Arial"/>
                <a:ea typeface="Arial"/>
                <a:cs typeface="Arial"/>
                <a:sym typeface="Arial"/>
              </a:rPr>
              <a:t>SRI POORNAPRAJNA EVENING COLLEGE, UDUPI</a:t>
            </a:r>
            <a:endParaRPr b="1" i="0" sz="4000" u="none" cap="none" strike="noStrike">
              <a:solidFill>
                <a:srgbClr val="FA6400"/>
              </a:solidFill>
              <a:latin typeface="Arial"/>
              <a:ea typeface="Arial"/>
              <a:cs typeface="Arial"/>
              <a:sym typeface="Arial"/>
            </a:endParaRPr>
          </a:p>
        </p:txBody>
      </p:sp>
      <p:pic>
        <p:nvPicPr>
          <p:cNvPr id="148" name="Google Shape;148;p1"/>
          <p:cNvPicPr preferRelativeResize="0"/>
          <p:nvPr/>
        </p:nvPicPr>
        <p:blipFill rotWithShape="1">
          <a:blip r:embed="rId4">
            <a:alphaModFix/>
          </a:blip>
          <a:srcRect b="0" l="0" r="0" t="0"/>
          <a:stretch/>
        </p:blipFill>
        <p:spPr>
          <a:xfrm>
            <a:off x="9968936" y="729081"/>
            <a:ext cx="1291916" cy="1307524"/>
          </a:xfrm>
          <a:prstGeom prst="rect">
            <a:avLst/>
          </a:prstGeom>
          <a:noFill/>
          <a:ln>
            <a:noFill/>
          </a:ln>
        </p:spPr>
      </p:pic>
      <p:pic>
        <p:nvPicPr>
          <p:cNvPr id="149" name="Google Shape;149;p1"/>
          <p:cNvPicPr preferRelativeResize="0"/>
          <p:nvPr/>
        </p:nvPicPr>
        <p:blipFill rotWithShape="1">
          <a:blip r:embed="rId5">
            <a:alphaModFix/>
          </a:blip>
          <a:srcRect b="0" l="0" r="0" t="0"/>
          <a:stretch/>
        </p:blipFill>
        <p:spPr>
          <a:xfrm>
            <a:off x="406400" y="729081"/>
            <a:ext cx="1341120" cy="13503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32" name="Shape 232"/>
        <p:cNvGrpSpPr/>
        <p:nvPr/>
      </p:nvGrpSpPr>
      <p:grpSpPr>
        <a:xfrm>
          <a:off x="0" y="0"/>
          <a:ext cx="0" cy="0"/>
          <a:chOff x="0" y="0"/>
          <a:chExt cx="0" cy="0"/>
        </a:xfrm>
      </p:grpSpPr>
      <p:grpSp>
        <p:nvGrpSpPr>
          <p:cNvPr id="233" name="Google Shape;233;p10"/>
          <p:cNvGrpSpPr/>
          <p:nvPr/>
        </p:nvGrpSpPr>
        <p:grpSpPr>
          <a:xfrm>
            <a:off x="643706" y="2133444"/>
            <a:ext cx="10902949" cy="3740149"/>
            <a:chOff x="965558" y="3200166"/>
            <a:chExt cx="16354424" cy="5610223"/>
          </a:xfrm>
        </p:grpSpPr>
        <p:pic>
          <p:nvPicPr>
            <p:cNvPr id="234" name="Google Shape;234;p10"/>
            <p:cNvPicPr preferRelativeResize="0"/>
            <p:nvPr/>
          </p:nvPicPr>
          <p:blipFill rotWithShape="1">
            <a:blip r:embed="rId3">
              <a:alphaModFix/>
            </a:blip>
            <a:srcRect b="0" l="0" r="0" t="0"/>
            <a:stretch/>
          </p:blipFill>
          <p:spPr>
            <a:xfrm>
              <a:off x="965558" y="3200166"/>
              <a:ext cx="8296274" cy="5581649"/>
            </a:xfrm>
            <a:prstGeom prst="rect">
              <a:avLst/>
            </a:prstGeom>
            <a:noFill/>
            <a:ln>
              <a:noFill/>
            </a:ln>
          </p:spPr>
        </p:pic>
        <p:pic>
          <p:nvPicPr>
            <p:cNvPr id="235" name="Google Shape;235;p10"/>
            <p:cNvPicPr preferRelativeResize="0"/>
            <p:nvPr/>
          </p:nvPicPr>
          <p:blipFill rotWithShape="1">
            <a:blip r:embed="rId4">
              <a:alphaModFix/>
            </a:blip>
            <a:srcRect b="0" l="0" r="0" t="0"/>
            <a:stretch/>
          </p:blipFill>
          <p:spPr>
            <a:xfrm>
              <a:off x="9080858" y="3219215"/>
              <a:ext cx="8239124" cy="5591174"/>
            </a:xfrm>
            <a:prstGeom prst="rect">
              <a:avLst/>
            </a:prstGeom>
            <a:noFill/>
            <a:ln>
              <a:noFill/>
            </a:ln>
          </p:spPr>
        </p:pic>
      </p:grpSp>
      <p:sp>
        <p:nvSpPr>
          <p:cNvPr id="236" name="Google Shape;236;p10"/>
          <p:cNvSpPr txBox="1"/>
          <p:nvPr>
            <p:ph type="title"/>
          </p:nvPr>
        </p:nvSpPr>
        <p:spPr>
          <a:xfrm>
            <a:off x="1828801" y="109889"/>
            <a:ext cx="7554120" cy="1736543"/>
          </a:xfrm>
          <a:prstGeom prst="rect">
            <a:avLst/>
          </a:prstGeom>
          <a:noFill/>
          <a:ln>
            <a:noFill/>
          </a:ln>
        </p:spPr>
        <p:txBody>
          <a:bodyPr anchorCtr="0" anchor="ctr" bIns="0" lIns="0" spcFirstLastPara="1" rIns="0" wrap="square" tIns="8025">
            <a:spAutoFit/>
          </a:bodyPr>
          <a:lstStyle/>
          <a:p>
            <a:pPr indent="41065" lvl="0" marL="8467" marR="3387" rtl="0" algn="ctr">
              <a:lnSpc>
                <a:spcPct val="116700"/>
              </a:lnSpc>
              <a:spcBef>
                <a:spcPts val="0"/>
              </a:spcBef>
              <a:spcAft>
                <a:spcPts val="0"/>
              </a:spcAft>
              <a:buClr>
                <a:srgbClr val="0C0C0C"/>
              </a:buClr>
              <a:buSzPts val="4800"/>
              <a:buFont typeface="Aparajita"/>
              <a:buNone/>
            </a:pPr>
            <a:r>
              <a:rPr lang="en-US"/>
              <a:t>Naati Karyakrama held in  kadiyali on 15</a:t>
            </a:r>
            <a:r>
              <a:rPr baseline="30000" lang="en-US"/>
              <a:t>th</a:t>
            </a:r>
            <a:r>
              <a:rPr lang="en-US"/>
              <a:t>  July 2018</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912" name="Shape 912"/>
        <p:cNvGrpSpPr/>
        <p:nvPr/>
      </p:nvGrpSpPr>
      <p:grpSpPr>
        <a:xfrm>
          <a:off x="0" y="0"/>
          <a:ext cx="0" cy="0"/>
          <a:chOff x="0" y="0"/>
          <a:chExt cx="0" cy="0"/>
        </a:xfrm>
      </p:grpSpPr>
      <p:sp>
        <p:nvSpPr>
          <p:cNvPr id="913" name="Google Shape;913;p100"/>
          <p:cNvSpPr txBox="1"/>
          <p:nvPr/>
        </p:nvSpPr>
        <p:spPr>
          <a:xfrm>
            <a:off x="843064" y="33014"/>
            <a:ext cx="10634860" cy="1846659"/>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World Environment day celebration on </a:t>
            </a:r>
            <a:endParaRPr sz="4800">
              <a:solidFill>
                <a:srgbClr val="0C0C0C"/>
              </a:solidFill>
              <a:latin typeface="Aparajita"/>
              <a:ea typeface="Aparajita"/>
              <a:cs typeface="Aparajita"/>
              <a:sym typeface="Aparajita"/>
            </a:endParaRPr>
          </a:p>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05</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June 2023</a:t>
            </a:r>
            <a:endParaRPr/>
          </a:p>
        </p:txBody>
      </p:sp>
      <p:pic>
        <p:nvPicPr>
          <p:cNvPr id="914" name="Google Shape;914;p100"/>
          <p:cNvPicPr preferRelativeResize="0"/>
          <p:nvPr/>
        </p:nvPicPr>
        <p:blipFill rotWithShape="1">
          <a:blip r:embed="rId3">
            <a:alphaModFix/>
          </a:blip>
          <a:srcRect b="0" l="0" r="0" t="0"/>
          <a:stretch/>
        </p:blipFill>
        <p:spPr>
          <a:xfrm>
            <a:off x="4053191" y="1899318"/>
            <a:ext cx="4888149" cy="488814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918" name="Shape 918"/>
        <p:cNvGrpSpPr/>
        <p:nvPr/>
      </p:nvGrpSpPr>
      <p:grpSpPr>
        <a:xfrm>
          <a:off x="0" y="0"/>
          <a:ext cx="0" cy="0"/>
          <a:chOff x="0" y="0"/>
          <a:chExt cx="0" cy="0"/>
        </a:xfrm>
      </p:grpSpPr>
      <p:sp>
        <p:nvSpPr>
          <p:cNvPr id="919" name="Google Shape;919;p101"/>
          <p:cNvSpPr txBox="1"/>
          <p:nvPr/>
        </p:nvSpPr>
        <p:spPr>
          <a:xfrm>
            <a:off x="843064" y="33013"/>
            <a:ext cx="10797702" cy="1846659"/>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World Blood donors’ day celebration on </a:t>
            </a:r>
            <a:endParaRPr sz="4800">
              <a:solidFill>
                <a:srgbClr val="0C0C0C"/>
              </a:solidFill>
              <a:latin typeface="Aparajita"/>
              <a:ea typeface="Aparajita"/>
              <a:cs typeface="Aparajita"/>
              <a:sym typeface="Aparajita"/>
            </a:endParaRPr>
          </a:p>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14</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June 2023</a:t>
            </a:r>
            <a:endParaRPr/>
          </a:p>
        </p:txBody>
      </p:sp>
      <p:sp>
        <p:nvSpPr>
          <p:cNvPr id="920" name="Google Shape;920;p101"/>
          <p:cNvSpPr/>
          <p:nvPr/>
        </p:nvSpPr>
        <p:spPr>
          <a:xfrm>
            <a:off x="6121269" y="1584490"/>
            <a:ext cx="5836596" cy="616836"/>
          </a:xfrm>
          <a:prstGeom prst="rect">
            <a:avLst/>
          </a:prstGeom>
          <a:noFill/>
          <a:ln>
            <a:noFill/>
          </a:ln>
        </p:spPr>
        <p:txBody>
          <a:bodyPr anchorCtr="0" anchor="t" bIns="45700" lIns="91425" spcFirstLastPara="1" rIns="91425" wrap="square" tIns="45700">
            <a:spAutoFit/>
          </a:bodyPr>
          <a:lstStyle/>
          <a:p>
            <a:pPr indent="0" lvl="0" marL="0" marR="0" rtl="0" algn="l">
              <a:lnSpc>
                <a:spcPct val="153321"/>
              </a:lnSpc>
              <a:spcBef>
                <a:spcPts val="0"/>
              </a:spcBef>
              <a:spcAft>
                <a:spcPts val="0"/>
              </a:spcAft>
              <a:buNone/>
            </a:pPr>
            <a:r>
              <a:rPr lang="en-US" sz="2800">
                <a:solidFill>
                  <a:srgbClr val="48301C"/>
                </a:solidFill>
                <a:latin typeface="Bodoni"/>
                <a:ea typeface="Bodoni"/>
                <a:cs typeface="Bodoni"/>
                <a:sym typeface="Bodoni"/>
              </a:rPr>
              <a:t>Chief Guest : Vishak G Shetty</a:t>
            </a:r>
            <a:endParaRPr/>
          </a:p>
        </p:txBody>
      </p:sp>
      <p:pic>
        <p:nvPicPr>
          <p:cNvPr id="921" name="Google Shape;921;p101"/>
          <p:cNvPicPr preferRelativeResize="0"/>
          <p:nvPr/>
        </p:nvPicPr>
        <p:blipFill rotWithShape="1">
          <a:blip r:embed="rId3">
            <a:alphaModFix/>
          </a:blip>
          <a:srcRect b="0" l="0" r="0" t="0"/>
          <a:stretch/>
        </p:blipFill>
        <p:spPr>
          <a:xfrm>
            <a:off x="3761362" y="2260674"/>
            <a:ext cx="4304489" cy="4304489"/>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925" name="Shape 925"/>
        <p:cNvGrpSpPr/>
        <p:nvPr/>
      </p:nvGrpSpPr>
      <p:grpSpPr>
        <a:xfrm>
          <a:off x="0" y="0"/>
          <a:ext cx="0" cy="0"/>
          <a:chOff x="0" y="0"/>
          <a:chExt cx="0" cy="0"/>
        </a:xfrm>
      </p:grpSpPr>
      <p:sp>
        <p:nvSpPr>
          <p:cNvPr id="926" name="Google Shape;926;p102"/>
          <p:cNvSpPr txBox="1"/>
          <p:nvPr/>
        </p:nvSpPr>
        <p:spPr>
          <a:xfrm>
            <a:off x="843064" y="33015"/>
            <a:ext cx="10797702" cy="1846659"/>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Survey of Youth Not In Formal Education or Regular Employment conducted on 13</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July 2023</a:t>
            </a:r>
            <a:endParaRPr/>
          </a:p>
        </p:txBody>
      </p:sp>
      <p:pic>
        <p:nvPicPr>
          <p:cNvPr id="927" name="Google Shape;927;p102"/>
          <p:cNvPicPr preferRelativeResize="0"/>
          <p:nvPr/>
        </p:nvPicPr>
        <p:blipFill rotWithShape="1">
          <a:blip r:embed="rId3">
            <a:alphaModFix/>
          </a:blip>
          <a:srcRect b="0" l="0" r="0" t="0"/>
          <a:stretch/>
        </p:blipFill>
        <p:spPr>
          <a:xfrm>
            <a:off x="4053192" y="1944264"/>
            <a:ext cx="4596319" cy="459631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933" name="Google Shape;933;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34" name="Google Shape;934;p103"/>
          <p:cNvSpPr txBox="1"/>
          <p:nvPr>
            <p:ph type="title"/>
          </p:nvPr>
        </p:nvSpPr>
        <p:spPr>
          <a:xfrm>
            <a:off x="838199" y="655271"/>
            <a:ext cx="10515600" cy="83062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Har Ghar Tiranga campaign on 15</a:t>
            </a:r>
            <a:r>
              <a:rPr baseline="30000" lang="en-US"/>
              <a:t>th</a:t>
            </a:r>
            <a:r>
              <a:rPr lang="en-US"/>
              <a:t> August 2023</a:t>
            </a:r>
            <a:endParaRPr/>
          </a:p>
        </p:txBody>
      </p:sp>
      <p:pic>
        <p:nvPicPr>
          <p:cNvPr id="935" name="Google Shape;935;p103"/>
          <p:cNvPicPr preferRelativeResize="0"/>
          <p:nvPr/>
        </p:nvPicPr>
        <p:blipFill rotWithShape="1">
          <a:blip r:embed="rId3">
            <a:alphaModFix/>
          </a:blip>
          <a:srcRect b="0" l="0" r="0" t="0"/>
          <a:stretch/>
        </p:blipFill>
        <p:spPr>
          <a:xfrm>
            <a:off x="3131526" y="1784350"/>
            <a:ext cx="5928947" cy="4572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941" name="Google Shape;941;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42" name="Google Shape;942;p104"/>
          <p:cNvSpPr txBox="1"/>
          <p:nvPr>
            <p:ph type="title"/>
          </p:nvPr>
        </p:nvSpPr>
        <p:spPr>
          <a:xfrm>
            <a:off x="898021" y="681321"/>
            <a:ext cx="10515600" cy="9167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‘Vasudha Vandana’ campaign on 17</a:t>
            </a:r>
            <a:r>
              <a:rPr baseline="30000" lang="en-US"/>
              <a:t>th</a:t>
            </a:r>
            <a:r>
              <a:rPr lang="en-US"/>
              <a:t> August 2023</a:t>
            </a:r>
            <a:endParaRPr/>
          </a:p>
        </p:txBody>
      </p:sp>
      <p:pic>
        <p:nvPicPr>
          <p:cNvPr id="943" name="Google Shape;943;p104"/>
          <p:cNvPicPr preferRelativeResize="0"/>
          <p:nvPr/>
        </p:nvPicPr>
        <p:blipFill rotWithShape="1">
          <a:blip r:embed="rId3">
            <a:alphaModFix/>
          </a:blip>
          <a:srcRect b="0" l="0" r="0" t="0"/>
          <a:stretch/>
        </p:blipFill>
        <p:spPr>
          <a:xfrm>
            <a:off x="2837560" y="1922090"/>
            <a:ext cx="6516880" cy="467953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949" name="Google Shape;949;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50" name="Google Shape;950;p105"/>
          <p:cNvSpPr txBox="1"/>
          <p:nvPr>
            <p:ph type="title"/>
          </p:nvPr>
        </p:nvSpPr>
        <p:spPr>
          <a:xfrm>
            <a:off x="838200" y="313850"/>
            <a:ext cx="10515600" cy="81419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C0C0C"/>
              </a:buClr>
              <a:buSzPts val="4800"/>
              <a:buFont typeface="Aparajita"/>
              <a:buNone/>
            </a:pPr>
            <a:r>
              <a:rPr lang="en-US"/>
              <a:t>‘Yuvajanotsava’ 2023-24 on 27</a:t>
            </a:r>
            <a:r>
              <a:rPr baseline="30000" lang="en-US"/>
              <a:t>th</a:t>
            </a:r>
            <a:r>
              <a:rPr lang="en-US"/>
              <a:t> August 2023</a:t>
            </a:r>
            <a:endParaRPr/>
          </a:p>
        </p:txBody>
      </p:sp>
      <p:pic>
        <p:nvPicPr>
          <p:cNvPr id="951" name="Google Shape;951;p105"/>
          <p:cNvPicPr preferRelativeResize="0"/>
          <p:nvPr/>
        </p:nvPicPr>
        <p:blipFill rotWithShape="1">
          <a:blip r:embed="rId3">
            <a:alphaModFix/>
          </a:blip>
          <a:srcRect b="0" l="0" r="0" t="0"/>
          <a:stretch/>
        </p:blipFill>
        <p:spPr>
          <a:xfrm>
            <a:off x="2476144" y="1654278"/>
            <a:ext cx="7239712" cy="499572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957" name="Google Shape;957;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958" name="Google Shape;958;p106"/>
          <p:cNvSpPr txBox="1"/>
          <p:nvPr>
            <p:ph type="title"/>
          </p:nvPr>
        </p:nvSpPr>
        <p:spPr>
          <a:xfrm>
            <a:off x="974933" y="524069"/>
            <a:ext cx="10515600" cy="76292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400"/>
              <a:buFont typeface="Aparajita"/>
              <a:buNone/>
            </a:pPr>
            <a:r>
              <a:rPr lang="en-US" sz="4400"/>
              <a:t>‘Miracle Forest challenge’ webinar on 27</a:t>
            </a:r>
            <a:r>
              <a:rPr baseline="30000" lang="en-US" sz="4400"/>
              <a:t>th</a:t>
            </a:r>
            <a:r>
              <a:rPr lang="en-US" sz="4400"/>
              <a:t> August 2023</a:t>
            </a:r>
            <a:endParaRPr sz="4400"/>
          </a:p>
        </p:txBody>
      </p:sp>
      <p:pic>
        <p:nvPicPr>
          <p:cNvPr id="959" name="Google Shape;959;p106"/>
          <p:cNvPicPr preferRelativeResize="0"/>
          <p:nvPr/>
        </p:nvPicPr>
        <p:blipFill rotWithShape="1">
          <a:blip r:embed="rId3">
            <a:alphaModFix/>
          </a:blip>
          <a:srcRect b="0" l="0" r="0" t="0"/>
          <a:stretch/>
        </p:blipFill>
        <p:spPr>
          <a:xfrm>
            <a:off x="3024554" y="2163926"/>
            <a:ext cx="6393116" cy="4192424"/>
          </a:xfrm>
          <a:prstGeom prst="rect">
            <a:avLst/>
          </a:prstGeom>
          <a:noFill/>
          <a:ln>
            <a:noFill/>
          </a:ln>
        </p:spPr>
      </p:pic>
      <p:sp>
        <p:nvSpPr>
          <p:cNvPr id="960" name="Google Shape;960;p106"/>
          <p:cNvSpPr/>
          <p:nvPr/>
        </p:nvSpPr>
        <p:spPr>
          <a:xfrm>
            <a:off x="461582" y="1325347"/>
            <a:ext cx="1182092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48301C"/>
                </a:solidFill>
                <a:latin typeface="Bodoni"/>
                <a:ea typeface="Bodoni"/>
                <a:cs typeface="Bodoni"/>
                <a:sym typeface="Bodoni"/>
              </a:rPr>
              <a:t>Chief guest : H.H Sri Vishwaprsanna Theertha Swamiji, Dr. Ravindranath Shanbhag, Mr. K Mahesh Shenoy</a:t>
            </a:r>
            <a:endParaRPr sz="2000">
              <a:solidFill>
                <a:srgbClr val="48301C"/>
              </a:solidFill>
              <a:latin typeface="Bodoni"/>
              <a:ea typeface="Bodoni"/>
              <a:cs typeface="Bodoni"/>
              <a:sym typeface="Bodoni"/>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07"/>
          <p:cNvSpPr txBox="1"/>
          <p:nvPr>
            <p:ph type="title"/>
          </p:nvPr>
        </p:nvSpPr>
        <p:spPr>
          <a:xfrm>
            <a:off x="1389888" y="1234440"/>
            <a:ext cx="3236976" cy="40690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Aparajita"/>
              <a:buNone/>
            </a:pPr>
            <a:r>
              <a:rPr lang="en-US"/>
              <a:t>THANK YOU</a:t>
            </a:r>
            <a:endParaRPr/>
          </a:p>
        </p:txBody>
      </p:sp>
      <p:sp>
        <p:nvSpPr>
          <p:cNvPr id="966" name="Google Shape;966;p107"/>
          <p:cNvSpPr txBox="1"/>
          <p:nvPr>
            <p:ph idx="11" type="ftr"/>
          </p:nvPr>
        </p:nvSpPr>
        <p:spPr>
          <a:xfrm>
            <a:off x="6099048" y="6356350"/>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888888"/>
                </a:solidFill>
              </a:rPr>
              <a:t>Presentation Title</a:t>
            </a:r>
            <a:endParaRPr>
              <a:solidFill>
                <a:srgbClr val="888888"/>
              </a:solidFill>
            </a:endParaRPr>
          </a:p>
        </p:txBody>
      </p:sp>
      <p:sp>
        <p:nvSpPr>
          <p:cNvPr id="967" name="Google Shape;967;p107"/>
          <p:cNvSpPr txBox="1"/>
          <p:nvPr>
            <p:ph idx="12" type="sldNum"/>
          </p:nvPr>
        </p:nvSpPr>
        <p:spPr>
          <a:xfrm>
            <a:off x="10506456" y="6356350"/>
            <a:ext cx="85039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40" name="Shape 240"/>
        <p:cNvGrpSpPr/>
        <p:nvPr/>
      </p:nvGrpSpPr>
      <p:grpSpPr>
        <a:xfrm>
          <a:off x="0" y="0"/>
          <a:ext cx="0" cy="0"/>
          <a:chOff x="0" y="0"/>
          <a:chExt cx="0" cy="0"/>
        </a:xfrm>
      </p:grpSpPr>
      <p:pic>
        <p:nvPicPr>
          <p:cNvPr id="241" name="Google Shape;241;p11"/>
          <p:cNvPicPr preferRelativeResize="0"/>
          <p:nvPr/>
        </p:nvPicPr>
        <p:blipFill rotWithShape="1">
          <a:blip r:embed="rId3">
            <a:alphaModFix/>
          </a:blip>
          <a:srcRect b="0" l="0" r="0" t="0"/>
          <a:stretch/>
        </p:blipFill>
        <p:spPr>
          <a:xfrm>
            <a:off x="2907232" y="1860628"/>
            <a:ext cx="6375399" cy="4311649"/>
          </a:xfrm>
          <a:prstGeom prst="rect">
            <a:avLst/>
          </a:prstGeom>
          <a:noFill/>
          <a:ln>
            <a:noFill/>
          </a:ln>
        </p:spPr>
      </p:pic>
      <p:sp>
        <p:nvSpPr>
          <p:cNvPr id="242" name="Google Shape;242;p11"/>
          <p:cNvSpPr txBox="1"/>
          <p:nvPr>
            <p:ph type="title"/>
          </p:nvPr>
        </p:nvSpPr>
        <p:spPr>
          <a:xfrm>
            <a:off x="154800" y="71849"/>
            <a:ext cx="11882543" cy="1609543"/>
          </a:xfrm>
          <a:prstGeom prst="rect">
            <a:avLst/>
          </a:prstGeom>
          <a:noFill/>
          <a:ln>
            <a:noFill/>
          </a:ln>
        </p:spPr>
        <p:txBody>
          <a:bodyPr anchorCtr="0" anchor="ctr" bIns="0" lIns="0" spcFirstLastPara="1" rIns="0" wrap="square" tIns="232400">
            <a:spAutoFit/>
          </a:bodyPr>
          <a:lstStyle/>
          <a:p>
            <a:pPr indent="0" lvl="0" marL="8467" rtl="0" algn="ctr">
              <a:lnSpc>
                <a:spcPct val="100000"/>
              </a:lnSpc>
              <a:spcBef>
                <a:spcPts val="0"/>
              </a:spcBef>
              <a:spcAft>
                <a:spcPts val="0"/>
              </a:spcAft>
              <a:buClr>
                <a:srgbClr val="0C0C0C"/>
              </a:buClr>
              <a:buSzPts val="5134"/>
              <a:buFont typeface="Aparajita"/>
              <a:buNone/>
            </a:pPr>
            <a:r>
              <a:rPr lang="en-US" sz="5134"/>
              <a:t>NSS Orientation Programme on 23</a:t>
            </a:r>
            <a:r>
              <a:rPr baseline="30000" lang="en-US" sz="5134"/>
              <a:t>rd</a:t>
            </a:r>
            <a:r>
              <a:rPr lang="en-US" sz="5134"/>
              <a:t>  July 2018</a:t>
            </a:r>
            <a:endParaRPr sz="5134"/>
          </a:p>
          <a:p>
            <a:pPr indent="0" lvl="0" marL="5405814" rtl="0" algn="l">
              <a:lnSpc>
                <a:spcPct val="100000"/>
              </a:lnSpc>
              <a:spcBef>
                <a:spcPts val="1190"/>
              </a:spcBef>
              <a:spcAft>
                <a:spcPts val="0"/>
              </a:spcAft>
              <a:buClr>
                <a:srgbClr val="48301C"/>
              </a:buClr>
              <a:buSzPts val="2800"/>
              <a:buFont typeface="Bodoni"/>
              <a:buNone/>
            </a:pPr>
            <a:r>
              <a:rPr b="1" lang="en-US" sz="2800">
                <a:solidFill>
                  <a:srgbClr val="48301C"/>
                </a:solidFill>
                <a:latin typeface="Bodoni"/>
                <a:ea typeface="Bodoni"/>
                <a:cs typeface="Bodoni"/>
                <a:sym typeface="Bodoni"/>
              </a:rPr>
              <a:t>Chief guest :-Smt. Sowmya Shetty</a:t>
            </a:r>
            <a:endParaRPr sz="2800">
              <a:solidFill>
                <a:srgbClr val="48301C"/>
              </a:solidFill>
              <a:latin typeface="Bodoni"/>
              <a:ea typeface="Bodoni"/>
              <a:cs typeface="Bodoni"/>
              <a:sym typeface="Bodon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246" name="Shape 246"/>
        <p:cNvGrpSpPr/>
        <p:nvPr/>
      </p:nvGrpSpPr>
      <p:grpSpPr>
        <a:xfrm>
          <a:off x="0" y="0"/>
          <a:ext cx="0" cy="0"/>
          <a:chOff x="0" y="0"/>
          <a:chExt cx="0" cy="0"/>
        </a:xfrm>
      </p:grpSpPr>
      <p:pic>
        <p:nvPicPr>
          <p:cNvPr id="247" name="Google Shape;247;p12"/>
          <p:cNvPicPr preferRelativeResize="0"/>
          <p:nvPr/>
        </p:nvPicPr>
        <p:blipFill rotWithShape="1">
          <a:blip r:embed="rId3">
            <a:alphaModFix/>
          </a:blip>
          <a:srcRect b="0" l="0" r="0" t="0"/>
          <a:stretch/>
        </p:blipFill>
        <p:spPr>
          <a:xfrm>
            <a:off x="480741" y="2321215"/>
            <a:ext cx="11230506" cy="3352799"/>
          </a:xfrm>
          <a:prstGeom prst="rect">
            <a:avLst/>
          </a:prstGeom>
          <a:noFill/>
          <a:ln>
            <a:noFill/>
          </a:ln>
        </p:spPr>
      </p:pic>
      <p:sp>
        <p:nvSpPr>
          <p:cNvPr id="248" name="Google Shape;248;p12"/>
          <p:cNvSpPr txBox="1"/>
          <p:nvPr/>
        </p:nvSpPr>
        <p:spPr>
          <a:xfrm>
            <a:off x="274704" y="291587"/>
            <a:ext cx="11760623"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Inauguration of NSS Activities on 27</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August 2018</a:t>
            </a:r>
            <a:endParaRPr sz="4800">
              <a:solidFill>
                <a:srgbClr val="0C0C0C"/>
              </a:solidFill>
              <a:latin typeface="Aparajita"/>
              <a:ea typeface="Aparajita"/>
              <a:cs typeface="Aparajita"/>
              <a:sym typeface="Aparajita"/>
            </a:endParaRPr>
          </a:p>
        </p:txBody>
      </p:sp>
      <p:sp>
        <p:nvSpPr>
          <p:cNvPr id="249" name="Google Shape;249;p12"/>
          <p:cNvSpPr txBox="1"/>
          <p:nvPr/>
        </p:nvSpPr>
        <p:spPr>
          <a:xfrm>
            <a:off x="1296696" y="1344419"/>
            <a:ext cx="10773833" cy="439437"/>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b="1" lang="en-US" sz="2800">
                <a:solidFill>
                  <a:srgbClr val="48301C"/>
                </a:solidFill>
                <a:latin typeface="Bodoni"/>
                <a:ea typeface="Bodoni"/>
                <a:cs typeface="Bodoni"/>
                <a:sym typeface="Bodoni"/>
              </a:rPr>
              <a:t>Chief Guest :- H H Sri Vishwapriya Theertha Swamiji,Mr.C K Manjunath</a:t>
            </a:r>
            <a:endParaRPr sz="2800">
              <a:solidFill>
                <a:srgbClr val="48301C"/>
              </a:solidFill>
              <a:latin typeface="Bodoni"/>
              <a:ea typeface="Bodoni"/>
              <a:cs typeface="Bodoni"/>
              <a:sym typeface="Bodon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53" name="Shape 253"/>
        <p:cNvGrpSpPr/>
        <p:nvPr/>
      </p:nvGrpSpPr>
      <p:grpSpPr>
        <a:xfrm>
          <a:off x="0" y="0"/>
          <a:ext cx="0" cy="0"/>
          <a:chOff x="0" y="0"/>
          <a:chExt cx="0" cy="0"/>
        </a:xfrm>
      </p:grpSpPr>
      <p:grpSp>
        <p:nvGrpSpPr>
          <p:cNvPr id="254" name="Google Shape;254;p13"/>
          <p:cNvGrpSpPr/>
          <p:nvPr/>
        </p:nvGrpSpPr>
        <p:grpSpPr>
          <a:xfrm>
            <a:off x="482015" y="1896556"/>
            <a:ext cx="11230482" cy="4419701"/>
            <a:chOff x="723023" y="2844834"/>
            <a:chExt cx="16845723" cy="6629552"/>
          </a:xfrm>
        </p:grpSpPr>
        <p:pic>
          <p:nvPicPr>
            <p:cNvPr id="255" name="Google Shape;255;p13"/>
            <p:cNvPicPr preferRelativeResize="0"/>
            <p:nvPr/>
          </p:nvPicPr>
          <p:blipFill rotWithShape="1">
            <a:blip r:embed="rId3">
              <a:alphaModFix/>
            </a:blip>
            <a:srcRect b="0" l="0" r="0" t="0"/>
            <a:stretch/>
          </p:blipFill>
          <p:spPr>
            <a:xfrm>
              <a:off x="723023" y="2844834"/>
              <a:ext cx="5000624" cy="3419474"/>
            </a:xfrm>
            <a:prstGeom prst="rect">
              <a:avLst/>
            </a:prstGeom>
            <a:noFill/>
            <a:ln>
              <a:noFill/>
            </a:ln>
          </p:spPr>
        </p:pic>
        <p:pic>
          <p:nvPicPr>
            <p:cNvPr id="256" name="Google Shape;256;p13"/>
            <p:cNvPicPr preferRelativeResize="0"/>
            <p:nvPr/>
          </p:nvPicPr>
          <p:blipFill rotWithShape="1">
            <a:blip r:embed="rId4">
              <a:alphaModFix/>
            </a:blip>
            <a:srcRect b="0" l="0" r="0" t="0"/>
            <a:stretch/>
          </p:blipFill>
          <p:spPr>
            <a:xfrm>
              <a:off x="5542310" y="2844834"/>
              <a:ext cx="7315199" cy="3419474"/>
            </a:xfrm>
            <a:prstGeom prst="rect">
              <a:avLst/>
            </a:prstGeom>
            <a:noFill/>
            <a:ln>
              <a:noFill/>
            </a:ln>
          </p:spPr>
        </p:pic>
        <p:pic>
          <p:nvPicPr>
            <p:cNvPr id="257" name="Google Shape;257;p13"/>
            <p:cNvPicPr preferRelativeResize="0"/>
            <p:nvPr/>
          </p:nvPicPr>
          <p:blipFill rotWithShape="1">
            <a:blip r:embed="rId5">
              <a:alphaModFix/>
            </a:blip>
            <a:srcRect b="0" l="0" r="0" t="0"/>
            <a:stretch/>
          </p:blipFill>
          <p:spPr>
            <a:xfrm>
              <a:off x="723023" y="6264462"/>
              <a:ext cx="11199067" cy="3209924"/>
            </a:xfrm>
            <a:prstGeom prst="rect">
              <a:avLst/>
            </a:prstGeom>
            <a:noFill/>
            <a:ln>
              <a:noFill/>
            </a:ln>
          </p:spPr>
        </p:pic>
        <p:pic>
          <p:nvPicPr>
            <p:cNvPr id="258" name="Google Shape;258;p13"/>
            <p:cNvPicPr preferRelativeResize="0"/>
            <p:nvPr/>
          </p:nvPicPr>
          <p:blipFill rotWithShape="1">
            <a:blip r:embed="rId6">
              <a:alphaModFix/>
            </a:blip>
            <a:srcRect b="0" l="0" r="0" t="0"/>
            <a:stretch/>
          </p:blipFill>
          <p:spPr>
            <a:xfrm>
              <a:off x="12738555" y="2844834"/>
              <a:ext cx="4829174" cy="3419474"/>
            </a:xfrm>
            <a:prstGeom prst="rect">
              <a:avLst/>
            </a:prstGeom>
            <a:noFill/>
            <a:ln>
              <a:noFill/>
            </a:ln>
          </p:spPr>
        </p:pic>
        <p:pic>
          <p:nvPicPr>
            <p:cNvPr id="259" name="Google Shape;259;p13"/>
            <p:cNvPicPr preferRelativeResize="0"/>
            <p:nvPr/>
          </p:nvPicPr>
          <p:blipFill rotWithShape="1">
            <a:blip r:embed="rId7">
              <a:alphaModFix/>
            </a:blip>
            <a:srcRect b="0" l="0" r="0" t="0"/>
            <a:stretch/>
          </p:blipFill>
          <p:spPr>
            <a:xfrm>
              <a:off x="11920422" y="6264462"/>
              <a:ext cx="5648324" cy="3209924"/>
            </a:xfrm>
            <a:prstGeom prst="rect">
              <a:avLst/>
            </a:prstGeom>
            <a:noFill/>
            <a:ln>
              <a:noFill/>
            </a:ln>
          </p:spPr>
        </p:pic>
      </p:grpSp>
      <p:sp>
        <p:nvSpPr>
          <p:cNvPr id="260" name="Google Shape;260;p13"/>
          <p:cNvSpPr txBox="1"/>
          <p:nvPr>
            <p:ph type="title"/>
          </p:nvPr>
        </p:nvSpPr>
        <p:spPr>
          <a:xfrm>
            <a:off x="997240" y="400122"/>
            <a:ext cx="10026361" cy="74721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800"/>
              <a:buFont typeface="Aparajita"/>
              <a:buNone/>
            </a:pPr>
            <a:r>
              <a:rPr lang="en-US"/>
              <a:t>NSS Annual Camp 2018-19</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64" name="Shape 264"/>
        <p:cNvGrpSpPr/>
        <p:nvPr/>
      </p:nvGrpSpPr>
      <p:grpSpPr>
        <a:xfrm>
          <a:off x="0" y="0"/>
          <a:ext cx="0" cy="0"/>
          <a:chOff x="0" y="0"/>
          <a:chExt cx="0" cy="0"/>
        </a:xfrm>
      </p:grpSpPr>
      <p:pic>
        <p:nvPicPr>
          <p:cNvPr id="265" name="Google Shape;265;p14"/>
          <p:cNvPicPr preferRelativeResize="0"/>
          <p:nvPr/>
        </p:nvPicPr>
        <p:blipFill rotWithShape="1">
          <a:blip r:embed="rId3">
            <a:alphaModFix/>
          </a:blip>
          <a:srcRect b="0" l="0" r="0" t="0"/>
          <a:stretch/>
        </p:blipFill>
        <p:spPr>
          <a:xfrm>
            <a:off x="2532350" y="1085890"/>
            <a:ext cx="7124699" cy="4775199"/>
          </a:xfrm>
          <a:prstGeom prst="rect">
            <a:avLst/>
          </a:prstGeom>
          <a:noFill/>
          <a:ln>
            <a:noFill/>
          </a:ln>
        </p:spPr>
      </p:pic>
      <p:sp>
        <p:nvSpPr>
          <p:cNvPr id="266" name="Google Shape;266;p14"/>
          <p:cNvSpPr txBox="1"/>
          <p:nvPr>
            <p:ph type="title"/>
          </p:nvPr>
        </p:nvSpPr>
        <p:spPr>
          <a:xfrm>
            <a:off x="246667" y="598"/>
            <a:ext cx="11699663" cy="795517"/>
          </a:xfrm>
          <a:prstGeom prst="rect">
            <a:avLst/>
          </a:prstGeom>
          <a:noFill/>
          <a:ln>
            <a:noFill/>
          </a:ln>
        </p:spPr>
        <p:txBody>
          <a:bodyPr anchorCtr="0" anchor="ctr" bIns="0" lIns="0" spcFirstLastPara="1" rIns="0" wrap="square" tIns="10575">
            <a:spAutoFit/>
          </a:bodyPr>
          <a:lstStyle/>
          <a:p>
            <a:pPr indent="0" lvl="0" marL="8467" rtl="0" algn="ctr">
              <a:lnSpc>
                <a:spcPct val="100000"/>
              </a:lnSpc>
              <a:spcBef>
                <a:spcPts val="0"/>
              </a:spcBef>
              <a:spcAft>
                <a:spcPts val="0"/>
              </a:spcAft>
              <a:buClr>
                <a:srgbClr val="0C0C0C"/>
              </a:buClr>
              <a:buSzPts val="5100"/>
              <a:buFont typeface="Aparajita"/>
              <a:buNone/>
            </a:pPr>
            <a:r>
              <a:rPr lang="en-US" sz="5100"/>
              <a:t>Paying Homage to Martrys of Pulwama Attack</a:t>
            </a:r>
            <a:endParaRPr sz="5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270" name="Shape 270"/>
        <p:cNvGrpSpPr/>
        <p:nvPr/>
      </p:nvGrpSpPr>
      <p:grpSpPr>
        <a:xfrm>
          <a:off x="0" y="0"/>
          <a:ext cx="0" cy="0"/>
          <a:chOff x="0" y="0"/>
          <a:chExt cx="0" cy="0"/>
        </a:xfrm>
      </p:grpSpPr>
      <p:pic>
        <p:nvPicPr>
          <p:cNvPr id="271" name="Google Shape;271;p15"/>
          <p:cNvPicPr preferRelativeResize="0"/>
          <p:nvPr/>
        </p:nvPicPr>
        <p:blipFill rotWithShape="1">
          <a:blip r:embed="rId3">
            <a:alphaModFix/>
          </a:blip>
          <a:srcRect b="0" l="0" r="0" t="0"/>
          <a:stretch/>
        </p:blipFill>
        <p:spPr>
          <a:xfrm>
            <a:off x="685800" y="1565910"/>
            <a:ext cx="10568433" cy="4603749"/>
          </a:xfrm>
          <a:prstGeom prst="rect">
            <a:avLst/>
          </a:prstGeom>
          <a:noFill/>
          <a:ln>
            <a:noFill/>
          </a:ln>
        </p:spPr>
      </p:pic>
      <p:sp>
        <p:nvSpPr>
          <p:cNvPr id="272" name="Google Shape;272;p15"/>
          <p:cNvSpPr txBox="1"/>
          <p:nvPr/>
        </p:nvSpPr>
        <p:spPr>
          <a:xfrm>
            <a:off x="226483" y="191126"/>
            <a:ext cx="11965517" cy="749350"/>
          </a:xfrm>
          <a:prstGeom prst="rect">
            <a:avLst/>
          </a:prstGeom>
          <a:noFill/>
          <a:ln>
            <a:noFill/>
          </a:ln>
        </p:spPr>
        <p:txBody>
          <a:bodyPr anchorCtr="0" anchor="t" bIns="0" lIns="0" spcFirstLastPara="1" rIns="0" wrap="square" tIns="10575">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Blood Donation Campaign on 3</a:t>
            </a:r>
            <a:r>
              <a:rPr baseline="30000" lang="en-US" sz="4800">
                <a:solidFill>
                  <a:srgbClr val="0C0C0C"/>
                </a:solidFill>
                <a:latin typeface="Aparajita"/>
                <a:ea typeface="Aparajita"/>
                <a:cs typeface="Aparajita"/>
                <a:sym typeface="Aparajita"/>
              </a:rPr>
              <a:t>rd</a:t>
            </a:r>
            <a:r>
              <a:rPr lang="en-US" sz="4800">
                <a:solidFill>
                  <a:srgbClr val="0C0C0C"/>
                </a:solidFill>
                <a:latin typeface="Aparajita"/>
                <a:ea typeface="Aparajita"/>
                <a:cs typeface="Aparajita"/>
                <a:sym typeface="Aparajita"/>
              </a:rPr>
              <a:t>  March 2019</a:t>
            </a:r>
            <a:endParaRPr sz="4800">
              <a:solidFill>
                <a:srgbClr val="0C0C0C"/>
              </a:solidFill>
              <a:latin typeface="Aparajita"/>
              <a:ea typeface="Aparajita"/>
              <a:cs typeface="Aparajita"/>
              <a:sym typeface="Aparajita"/>
            </a:endParaRPr>
          </a:p>
        </p:txBody>
      </p:sp>
      <p:sp>
        <p:nvSpPr>
          <p:cNvPr id="273" name="Google Shape;273;p15"/>
          <p:cNvSpPr txBox="1"/>
          <p:nvPr/>
        </p:nvSpPr>
        <p:spPr>
          <a:xfrm>
            <a:off x="4607170" y="1002475"/>
            <a:ext cx="7370202" cy="439437"/>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b="1" lang="en-US" sz="2800">
                <a:solidFill>
                  <a:srgbClr val="48301C"/>
                </a:solidFill>
                <a:latin typeface="Bodoni"/>
                <a:ea typeface="Bodoni"/>
                <a:cs typeface="Bodoni"/>
                <a:sym typeface="Bodoni"/>
              </a:rPr>
              <a:t>Chief guest :-Mr. Jayakar Shetty</a:t>
            </a:r>
            <a:endParaRPr sz="2800">
              <a:solidFill>
                <a:srgbClr val="48301C"/>
              </a:solidFill>
              <a:latin typeface="Bodoni"/>
              <a:ea typeface="Bodoni"/>
              <a:cs typeface="Bodoni"/>
              <a:sym typeface="Bodon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77" name="Shape 277"/>
        <p:cNvGrpSpPr/>
        <p:nvPr/>
      </p:nvGrpSpPr>
      <p:grpSpPr>
        <a:xfrm>
          <a:off x="0" y="0"/>
          <a:ext cx="0" cy="0"/>
          <a:chOff x="0" y="0"/>
          <a:chExt cx="0" cy="0"/>
        </a:xfrm>
      </p:grpSpPr>
      <p:pic>
        <p:nvPicPr>
          <p:cNvPr id="278" name="Google Shape;278;p16"/>
          <p:cNvPicPr preferRelativeResize="0"/>
          <p:nvPr/>
        </p:nvPicPr>
        <p:blipFill rotWithShape="1">
          <a:blip r:embed="rId3">
            <a:alphaModFix/>
          </a:blip>
          <a:srcRect b="0" l="0" r="0" t="0"/>
          <a:stretch/>
        </p:blipFill>
        <p:spPr>
          <a:xfrm>
            <a:off x="2615185" y="1770882"/>
            <a:ext cx="6959599" cy="4705349"/>
          </a:xfrm>
          <a:prstGeom prst="rect">
            <a:avLst/>
          </a:prstGeom>
          <a:noFill/>
          <a:ln>
            <a:noFill/>
          </a:ln>
        </p:spPr>
      </p:pic>
      <p:sp>
        <p:nvSpPr>
          <p:cNvPr id="279" name="Google Shape;279;p16"/>
          <p:cNvSpPr txBox="1"/>
          <p:nvPr>
            <p:ph type="title"/>
          </p:nvPr>
        </p:nvSpPr>
        <p:spPr>
          <a:xfrm>
            <a:off x="360484" y="534249"/>
            <a:ext cx="11831516" cy="872332"/>
          </a:xfrm>
          <a:prstGeom prst="rect">
            <a:avLst/>
          </a:prstGeom>
          <a:noFill/>
          <a:ln>
            <a:noFill/>
          </a:ln>
        </p:spPr>
        <p:txBody>
          <a:bodyPr anchorCtr="0" anchor="ctr" bIns="0" lIns="0" spcFirstLastPara="1" rIns="0" wrap="square" tIns="8025">
            <a:spAutoFit/>
          </a:bodyPr>
          <a:lstStyle/>
          <a:p>
            <a:pPr indent="-3515959" lvl="0" marL="3799182" marR="3387" rtl="0" algn="ctr">
              <a:lnSpc>
                <a:spcPct val="116599"/>
              </a:lnSpc>
              <a:spcBef>
                <a:spcPts val="0"/>
              </a:spcBef>
              <a:spcAft>
                <a:spcPts val="0"/>
              </a:spcAft>
              <a:buClr>
                <a:srgbClr val="0C0C0C"/>
              </a:buClr>
              <a:buSzPts val="4800"/>
              <a:buFont typeface="Aparajita"/>
              <a:buNone/>
            </a:pPr>
            <a:r>
              <a:rPr lang="en-US"/>
              <a:t>Street play by Students in the Campus on   10</a:t>
            </a:r>
            <a:r>
              <a:rPr baseline="30000" lang="en-US"/>
              <a:t>th</a:t>
            </a:r>
            <a:r>
              <a:rPr lang="en-US"/>
              <a:t> April 2019</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283" name="Shape 283"/>
        <p:cNvGrpSpPr/>
        <p:nvPr/>
      </p:nvGrpSpPr>
      <p:grpSpPr>
        <a:xfrm>
          <a:off x="0" y="0"/>
          <a:ext cx="0" cy="0"/>
          <a:chOff x="0" y="0"/>
          <a:chExt cx="0" cy="0"/>
        </a:xfrm>
      </p:grpSpPr>
      <p:grpSp>
        <p:nvGrpSpPr>
          <p:cNvPr id="284" name="Google Shape;284;p17"/>
          <p:cNvGrpSpPr/>
          <p:nvPr/>
        </p:nvGrpSpPr>
        <p:grpSpPr>
          <a:xfrm>
            <a:off x="378173" y="1604148"/>
            <a:ext cx="11432827" cy="4749799"/>
            <a:chOff x="567258" y="2406222"/>
            <a:chExt cx="17149241" cy="7124699"/>
          </a:xfrm>
        </p:grpSpPr>
        <p:pic>
          <p:nvPicPr>
            <p:cNvPr id="285" name="Google Shape;285;p17"/>
            <p:cNvPicPr preferRelativeResize="0"/>
            <p:nvPr/>
          </p:nvPicPr>
          <p:blipFill rotWithShape="1">
            <a:blip r:embed="rId3">
              <a:alphaModFix/>
            </a:blip>
            <a:srcRect b="0" l="0" r="0" t="0"/>
            <a:stretch/>
          </p:blipFill>
          <p:spPr>
            <a:xfrm>
              <a:off x="567258" y="2406222"/>
              <a:ext cx="9515474" cy="6857999"/>
            </a:xfrm>
            <a:prstGeom prst="rect">
              <a:avLst/>
            </a:prstGeom>
            <a:noFill/>
            <a:ln>
              <a:noFill/>
            </a:ln>
          </p:spPr>
        </p:pic>
        <p:pic>
          <p:nvPicPr>
            <p:cNvPr id="286" name="Google Shape;286;p17"/>
            <p:cNvPicPr preferRelativeResize="0"/>
            <p:nvPr/>
          </p:nvPicPr>
          <p:blipFill rotWithShape="1">
            <a:blip r:embed="rId4">
              <a:alphaModFix/>
            </a:blip>
            <a:srcRect b="0" l="0" r="0" t="0"/>
            <a:stretch/>
          </p:blipFill>
          <p:spPr>
            <a:xfrm>
              <a:off x="9144000" y="2406222"/>
              <a:ext cx="8572499" cy="7124699"/>
            </a:xfrm>
            <a:prstGeom prst="rect">
              <a:avLst/>
            </a:prstGeom>
            <a:noFill/>
            <a:ln>
              <a:noFill/>
            </a:ln>
          </p:spPr>
        </p:pic>
      </p:grpSp>
      <p:sp>
        <p:nvSpPr>
          <p:cNvPr id="287" name="Google Shape;287;p17"/>
          <p:cNvSpPr txBox="1"/>
          <p:nvPr/>
        </p:nvSpPr>
        <p:spPr>
          <a:xfrm>
            <a:off x="369805" y="1"/>
            <a:ext cx="11822195"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NSS "Samaaropa Samarambha" for the year 2018-19</a:t>
            </a:r>
            <a:endParaRPr sz="4800">
              <a:solidFill>
                <a:srgbClr val="0C0C0C"/>
              </a:solidFill>
              <a:latin typeface="Aparajita"/>
              <a:ea typeface="Aparajita"/>
              <a:cs typeface="Aparajita"/>
              <a:sym typeface="Aparajita"/>
            </a:endParaRPr>
          </a:p>
        </p:txBody>
      </p:sp>
      <p:sp>
        <p:nvSpPr>
          <p:cNvPr id="288" name="Google Shape;288;p17"/>
          <p:cNvSpPr txBox="1"/>
          <p:nvPr/>
        </p:nvSpPr>
        <p:spPr>
          <a:xfrm>
            <a:off x="237270" y="836892"/>
            <a:ext cx="11717461" cy="870324"/>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b="1" lang="en-US" sz="2800">
                <a:solidFill>
                  <a:srgbClr val="48301C"/>
                </a:solidFill>
                <a:latin typeface="Bodoni"/>
                <a:ea typeface="Bodoni"/>
                <a:cs typeface="Bodoni"/>
                <a:sym typeface="Bodoni"/>
              </a:rPr>
              <a:t>Chief Guest :- H H Sri Vishwapriya Theertha Swamiji,Mr. Pradeep Kumar, Sri Aaroor Thimappa Shetty</a:t>
            </a:r>
            <a:endParaRPr sz="2800">
              <a:solidFill>
                <a:srgbClr val="48301C"/>
              </a:solidFill>
              <a:latin typeface="Bodoni"/>
              <a:ea typeface="Bodoni"/>
              <a:cs typeface="Bodoni"/>
              <a:sym typeface="Bodon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8"/>
          <p:cNvSpPr txBox="1"/>
          <p:nvPr>
            <p:ph type="ctrTitle"/>
          </p:nvPr>
        </p:nvSpPr>
        <p:spPr>
          <a:xfrm>
            <a:off x="0" y="744444"/>
            <a:ext cx="12024360" cy="972103"/>
          </a:xfrm>
          <a:prstGeom prst="rect">
            <a:avLst/>
          </a:prstGeom>
          <a:noFill/>
          <a:ln>
            <a:noFill/>
          </a:ln>
        </p:spPr>
        <p:txBody>
          <a:bodyPr anchorCtr="0" anchor="b" bIns="0" lIns="0" spcFirstLastPara="1" rIns="0" wrap="square" tIns="8025">
            <a:spAutoFit/>
          </a:bodyPr>
          <a:lstStyle/>
          <a:p>
            <a:pPr indent="-2448258" lvl="0" marL="2456303" marR="3387" rtl="0" algn="ctr">
              <a:lnSpc>
                <a:spcPct val="116199"/>
              </a:lnSpc>
              <a:spcBef>
                <a:spcPts val="0"/>
              </a:spcBef>
              <a:spcAft>
                <a:spcPts val="0"/>
              </a:spcAft>
              <a:buClr>
                <a:srgbClr val="0C0C0C"/>
              </a:buClr>
              <a:buSzPts val="5400"/>
              <a:buFont typeface="Aparajita"/>
              <a:buNone/>
            </a:pPr>
            <a:r>
              <a:rPr lang="en-US" sz="5400">
                <a:solidFill>
                  <a:srgbClr val="0C0C0C"/>
                </a:solidFill>
              </a:rPr>
              <a:t>Yuvagama held at MGM, Udupi on   29</a:t>
            </a:r>
            <a:r>
              <a:rPr baseline="30000" lang="en-US" sz="5400">
                <a:solidFill>
                  <a:srgbClr val="0C0C0C"/>
                </a:solidFill>
              </a:rPr>
              <a:t>th</a:t>
            </a:r>
            <a:r>
              <a:rPr lang="en-US" sz="5400">
                <a:solidFill>
                  <a:srgbClr val="0C0C0C"/>
                </a:solidFill>
              </a:rPr>
              <a:t> September 2018</a:t>
            </a:r>
            <a:endParaRPr sz="5400">
              <a:solidFill>
                <a:srgbClr val="0C0C0C"/>
              </a:solidFill>
            </a:endParaRPr>
          </a:p>
        </p:txBody>
      </p:sp>
      <p:sp>
        <p:nvSpPr>
          <p:cNvPr id="294" name="Google Shape;294;p18"/>
          <p:cNvSpPr txBox="1"/>
          <p:nvPr>
            <p:ph idx="4294967295" type="subTitle"/>
          </p:nvPr>
        </p:nvSpPr>
        <p:spPr>
          <a:xfrm>
            <a:off x="553721" y="2225041"/>
            <a:ext cx="10313547" cy="1641475"/>
          </a:xfrm>
          <a:prstGeom prst="rect">
            <a:avLst/>
          </a:prstGeom>
          <a:noFill/>
          <a:ln>
            <a:noFill/>
          </a:ln>
        </p:spPr>
        <p:txBody>
          <a:bodyPr anchorCtr="0" anchor="t" bIns="45700" lIns="91425" spcFirstLastPara="1" rIns="91425" wrap="square" tIns="45700">
            <a:normAutofit/>
          </a:bodyPr>
          <a:lstStyle/>
          <a:p>
            <a:pPr indent="-338709" lvl="0" marL="228600" marR="0" rtl="0" algn="ctr">
              <a:lnSpc>
                <a:spcPct val="90000"/>
              </a:lnSpc>
              <a:spcBef>
                <a:spcPts val="0"/>
              </a:spcBef>
              <a:spcAft>
                <a:spcPts val="0"/>
              </a:spcAft>
              <a:buClr>
                <a:srgbClr val="48301C"/>
              </a:buClr>
              <a:buSzPts val="5334"/>
              <a:buFont typeface="Arial"/>
              <a:buChar char="•"/>
            </a:pPr>
            <a:r>
              <a:rPr b="0" i="0" lang="en-US" sz="5334" u="none" cap="none" strike="noStrike">
                <a:solidFill>
                  <a:srgbClr val="48301C"/>
                </a:solidFill>
                <a:latin typeface="Bodoni"/>
                <a:ea typeface="Bodoni"/>
                <a:cs typeface="Bodoni"/>
                <a:sym typeface="Bodoni"/>
              </a:rPr>
              <a:t>Our Volunteers secured first place in the competition.</a:t>
            </a:r>
            <a:endParaRPr b="0" i="0" sz="5334" u="none" cap="none" strike="noStrike">
              <a:solidFill>
                <a:srgbClr val="48301C"/>
              </a:solidFill>
              <a:latin typeface="Bodoni"/>
              <a:ea typeface="Bodoni"/>
              <a:cs typeface="Bodoni"/>
              <a:sym typeface="Bodon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19"/>
          <p:cNvPicPr preferRelativeResize="0"/>
          <p:nvPr/>
        </p:nvPicPr>
        <p:blipFill rotWithShape="1">
          <a:blip r:embed="rId3">
            <a:alphaModFix/>
          </a:blip>
          <a:srcRect b="0" l="0" r="0" t="0"/>
          <a:stretch/>
        </p:blipFill>
        <p:spPr>
          <a:xfrm>
            <a:off x="0" y="4571954"/>
            <a:ext cx="2533640" cy="2285999"/>
          </a:xfrm>
          <a:prstGeom prst="rect">
            <a:avLst/>
          </a:prstGeom>
          <a:noFill/>
          <a:ln>
            <a:noFill/>
          </a:ln>
        </p:spPr>
      </p:pic>
      <p:pic>
        <p:nvPicPr>
          <p:cNvPr id="300" name="Google Shape;300;p19"/>
          <p:cNvPicPr preferRelativeResize="0"/>
          <p:nvPr/>
        </p:nvPicPr>
        <p:blipFill rotWithShape="1">
          <a:blip r:embed="rId4">
            <a:alphaModFix/>
          </a:blip>
          <a:srcRect b="0" l="0" r="0" t="0"/>
          <a:stretch/>
        </p:blipFill>
        <p:spPr>
          <a:xfrm>
            <a:off x="5878126" y="3015167"/>
            <a:ext cx="5886449" cy="3568699"/>
          </a:xfrm>
          <a:prstGeom prst="rect">
            <a:avLst/>
          </a:prstGeom>
          <a:noFill/>
          <a:ln>
            <a:noFill/>
          </a:ln>
        </p:spPr>
      </p:pic>
      <p:sp>
        <p:nvSpPr>
          <p:cNvPr id="301" name="Google Shape;301;p19"/>
          <p:cNvSpPr txBox="1"/>
          <p:nvPr>
            <p:ph type="title"/>
          </p:nvPr>
        </p:nvSpPr>
        <p:spPr>
          <a:xfrm>
            <a:off x="304800" y="-150"/>
            <a:ext cx="11887200" cy="1983919"/>
          </a:xfrm>
          <a:prstGeom prst="rect">
            <a:avLst/>
          </a:prstGeom>
          <a:noFill/>
          <a:ln>
            <a:noFill/>
          </a:ln>
        </p:spPr>
        <p:txBody>
          <a:bodyPr anchorCtr="0" anchor="ctr" bIns="0" lIns="0" spcFirstLastPara="1" rIns="0" wrap="square" tIns="8025">
            <a:spAutoFit/>
          </a:bodyPr>
          <a:lstStyle/>
          <a:p>
            <a:pPr indent="-987263" lvl="0" marL="995306" marR="3387" rtl="0" algn="ctr">
              <a:lnSpc>
                <a:spcPct val="115999"/>
              </a:lnSpc>
              <a:spcBef>
                <a:spcPts val="0"/>
              </a:spcBef>
              <a:spcAft>
                <a:spcPts val="0"/>
              </a:spcAft>
              <a:buClr>
                <a:srgbClr val="0C0C0C"/>
              </a:buClr>
              <a:buSzPts val="5534"/>
              <a:buFont typeface="Aparajita"/>
              <a:buNone/>
            </a:pPr>
            <a:r>
              <a:rPr lang="en-US" sz="5534"/>
              <a:t>University Level NSS Leadership Camp  in Konaje from 17</a:t>
            </a:r>
            <a:r>
              <a:rPr baseline="30000" lang="en-US" sz="5534"/>
              <a:t>th</a:t>
            </a:r>
            <a:r>
              <a:rPr lang="en-US" sz="5534"/>
              <a:t> to 23</a:t>
            </a:r>
            <a:r>
              <a:rPr baseline="30000" lang="en-US" sz="5534"/>
              <a:t>rd</a:t>
            </a:r>
            <a:r>
              <a:rPr lang="en-US" sz="5534"/>
              <a:t> July, 2018</a:t>
            </a:r>
            <a:endParaRPr sz="5534"/>
          </a:p>
        </p:txBody>
      </p:sp>
      <p:sp>
        <p:nvSpPr>
          <p:cNvPr id="302" name="Google Shape;302;p19"/>
          <p:cNvSpPr txBox="1"/>
          <p:nvPr/>
        </p:nvSpPr>
        <p:spPr>
          <a:xfrm>
            <a:off x="254000" y="2159000"/>
            <a:ext cx="6792807" cy="3686608"/>
          </a:xfrm>
          <a:prstGeom prst="rect">
            <a:avLst/>
          </a:prstGeom>
          <a:noFill/>
          <a:ln>
            <a:noFill/>
          </a:ln>
        </p:spPr>
        <p:txBody>
          <a:bodyPr anchorCtr="0" anchor="t" bIns="0" lIns="0" spcFirstLastPara="1" rIns="0" wrap="square" tIns="59250">
            <a:spAutoFit/>
          </a:bodyPr>
          <a:lstStyle/>
          <a:p>
            <a:pPr indent="0" lvl="0" marL="8467" marR="0" rtl="0" algn="l">
              <a:spcBef>
                <a:spcPts val="0"/>
              </a:spcBef>
              <a:spcAft>
                <a:spcPts val="0"/>
              </a:spcAft>
              <a:buNone/>
            </a:pPr>
            <a:r>
              <a:rPr b="1" i="1" lang="en-US" sz="4667">
                <a:solidFill>
                  <a:srgbClr val="48301C"/>
                </a:solidFill>
                <a:latin typeface="Bodoni"/>
                <a:ea typeface="Bodoni"/>
                <a:cs typeface="Bodoni"/>
                <a:sym typeface="Bodoni"/>
              </a:rPr>
              <a:t>Students Participated</a:t>
            </a:r>
            <a:r>
              <a:rPr lang="en-US" sz="4734">
                <a:solidFill>
                  <a:srgbClr val="48301C"/>
                </a:solidFill>
                <a:latin typeface="Bodoni"/>
                <a:ea typeface="Bodoni"/>
                <a:cs typeface="Bodoni"/>
                <a:sym typeface="Bodoni"/>
              </a:rPr>
              <a:t>:-</a:t>
            </a:r>
            <a:endParaRPr/>
          </a:p>
          <a:p>
            <a:pPr indent="-396682" lvl="0" marL="629527" marR="0" rtl="0" algn="l">
              <a:spcBef>
                <a:spcPts val="433"/>
              </a:spcBef>
              <a:spcAft>
                <a:spcPts val="0"/>
              </a:spcAft>
              <a:buClr>
                <a:srgbClr val="48301C"/>
              </a:buClr>
              <a:buSzPts val="4000"/>
              <a:buFont typeface="Bodoni"/>
              <a:buChar char="•"/>
            </a:pPr>
            <a:r>
              <a:rPr lang="en-US" sz="4000">
                <a:solidFill>
                  <a:srgbClr val="48301C"/>
                </a:solidFill>
                <a:latin typeface="Bodoni"/>
                <a:ea typeface="Bodoni"/>
                <a:cs typeface="Bodoni"/>
                <a:sym typeface="Bodoni"/>
              </a:rPr>
              <a:t>Apoorva</a:t>
            </a:r>
            <a:endParaRPr sz="4000">
              <a:solidFill>
                <a:srgbClr val="48301C"/>
              </a:solidFill>
              <a:latin typeface="Bodoni"/>
              <a:ea typeface="Bodoni"/>
              <a:cs typeface="Bodoni"/>
              <a:sym typeface="Bodoni"/>
            </a:endParaRPr>
          </a:p>
          <a:p>
            <a:pPr indent="-396682" lvl="0" marL="629527" marR="0" rtl="0" algn="l">
              <a:spcBef>
                <a:spcPts val="990"/>
              </a:spcBef>
              <a:spcAft>
                <a:spcPts val="0"/>
              </a:spcAft>
              <a:buClr>
                <a:srgbClr val="48301C"/>
              </a:buClr>
              <a:buSzPts val="4000"/>
              <a:buFont typeface="Bodoni"/>
              <a:buChar char="•"/>
            </a:pPr>
            <a:r>
              <a:rPr lang="en-US" sz="4000">
                <a:solidFill>
                  <a:srgbClr val="48301C"/>
                </a:solidFill>
                <a:latin typeface="Bodoni"/>
                <a:ea typeface="Bodoni"/>
                <a:cs typeface="Bodoni"/>
                <a:sym typeface="Bodoni"/>
              </a:rPr>
              <a:t>Kiran</a:t>
            </a:r>
            <a:endParaRPr sz="4000">
              <a:solidFill>
                <a:srgbClr val="48301C"/>
              </a:solidFill>
              <a:latin typeface="Bodoni"/>
              <a:ea typeface="Bodoni"/>
              <a:cs typeface="Bodoni"/>
              <a:sym typeface="Bodoni"/>
            </a:endParaRPr>
          </a:p>
          <a:p>
            <a:pPr indent="-396682" lvl="0" marL="629527" marR="0" rtl="0" algn="l">
              <a:spcBef>
                <a:spcPts val="990"/>
              </a:spcBef>
              <a:spcAft>
                <a:spcPts val="0"/>
              </a:spcAft>
              <a:buClr>
                <a:srgbClr val="48301C"/>
              </a:buClr>
              <a:buSzPts val="4000"/>
              <a:buFont typeface="Bodoni"/>
              <a:buChar char="•"/>
            </a:pPr>
            <a:r>
              <a:rPr lang="en-US" sz="4000">
                <a:solidFill>
                  <a:srgbClr val="48301C"/>
                </a:solidFill>
                <a:latin typeface="Bodoni"/>
                <a:ea typeface="Bodoni"/>
                <a:cs typeface="Bodoni"/>
                <a:sym typeface="Bodoni"/>
              </a:rPr>
              <a:t>Unnati</a:t>
            </a:r>
            <a:endParaRPr sz="4000">
              <a:solidFill>
                <a:srgbClr val="48301C"/>
              </a:solidFill>
              <a:latin typeface="Bodoni"/>
              <a:ea typeface="Bodoni"/>
              <a:cs typeface="Bodoni"/>
              <a:sym typeface="Bodoni"/>
            </a:endParaRPr>
          </a:p>
          <a:p>
            <a:pPr indent="-396682" lvl="0" marL="629527" marR="0" rtl="0" algn="l">
              <a:spcBef>
                <a:spcPts val="990"/>
              </a:spcBef>
              <a:spcAft>
                <a:spcPts val="0"/>
              </a:spcAft>
              <a:buClr>
                <a:srgbClr val="48301C"/>
              </a:buClr>
              <a:buSzPts val="4000"/>
              <a:buFont typeface="Bodoni"/>
              <a:buChar char="•"/>
            </a:pPr>
            <a:r>
              <a:rPr lang="en-US" sz="4000">
                <a:solidFill>
                  <a:srgbClr val="48301C"/>
                </a:solidFill>
                <a:latin typeface="Bodoni"/>
                <a:ea typeface="Bodoni"/>
                <a:cs typeface="Bodoni"/>
                <a:sym typeface="Bodoni"/>
              </a:rPr>
              <a:t>Venkatesh Prasad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153" name="Shape 153"/>
        <p:cNvGrpSpPr/>
        <p:nvPr/>
      </p:nvGrpSpPr>
      <p:grpSpPr>
        <a:xfrm>
          <a:off x="0" y="0"/>
          <a:ext cx="0" cy="0"/>
          <a:chOff x="0" y="0"/>
          <a:chExt cx="0" cy="0"/>
        </a:xfrm>
      </p:grpSpPr>
      <p:sp>
        <p:nvSpPr>
          <p:cNvPr id="154" name="Google Shape;154;p2"/>
          <p:cNvSpPr txBox="1"/>
          <p:nvPr>
            <p:ph type="title"/>
          </p:nvPr>
        </p:nvSpPr>
        <p:spPr>
          <a:xfrm>
            <a:off x="2095018" y="92597"/>
            <a:ext cx="8404262" cy="94008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002060"/>
              </a:buClr>
              <a:buSzPct val="100000"/>
              <a:buFont typeface="Aparajita"/>
              <a:buNone/>
            </a:pPr>
            <a:r>
              <a:rPr lang="en-US">
                <a:solidFill>
                  <a:srgbClr val="002060"/>
                </a:solidFill>
              </a:rPr>
              <a:t>NATIONAL SERVICE SCHEME</a:t>
            </a:r>
            <a:endParaRPr>
              <a:solidFill>
                <a:srgbClr val="002060"/>
              </a:solidFill>
            </a:endParaRPr>
          </a:p>
        </p:txBody>
      </p:sp>
      <p:sp>
        <p:nvSpPr>
          <p:cNvPr id="155" name="Google Shape;155;p2"/>
          <p:cNvSpPr txBox="1"/>
          <p:nvPr>
            <p:ph idx="1" type="body"/>
          </p:nvPr>
        </p:nvSpPr>
        <p:spPr>
          <a:xfrm>
            <a:off x="3319272" y="4078224"/>
            <a:ext cx="5559552" cy="153619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rPr>
              <a:t>Subtitle</a:t>
            </a:r>
            <a:endParaRPr/>
          </a:p>
          <a:p>
            <a:pPr indent="0" lvl="0" marL="0" rtl="0" algn="ctr">
              <a:lnSpc>
                <a:spcPct val="90000"/>
              </a:lnSpc>
              <a:spcBef>
                <a:spcPts val="1000"/>
              </a:spcBef>
              <a:spcAft>
                <a:spcPts val="0"/>
              </a:spcAft>
              <a:buClr>
                <a:schemeClr val="lt1"/>
              </a:buClr>
              <a:buSzPts val="2400"/>
              <a:buNone/>
            </a:pPr>
            <a:r>
              <a:t/>
            </a:r>
            <a:endParaRPr/>
          </a:p>
        </p:txBody>
      </p:sp>
      <p:pic>
        <p:nvPicPr>
          <p:cNvPr id="156" name="Google Shape;156;p2"/>
          <p:cNvPicPr preferRelativeResize="0"/>
          <p:nvPr/>
        </p:nvPicPr>
        <p:blipFill rotWithShape="1">
          <a:blip r:embed="rId3">
            <a:alphaModFix/>
          </a:blip>
          <a:srcRect b="0" l="0" r="0" t="0"/>
          <a:stretch/>
        </p:blipFill>
        <p:spPr>
          <a:xfrm>
            <a:off x="3721608" y="1288146"/>
            <a:ext cx="4754879" cy="45817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0"/>
          <p:cNvSpPr txBox="1"/>
          <p:nvPr>
            <p:ph type="ctrTitle"/>
          </p:nvPr>
        </p:nvSpPr>
        <p:spPr>
          <a:xfrm>
            <a:off x="508000" y="533229"/>
            <a:ext cx="11337352" cy="2102798"/>
          </a:xfrm>
          <a:prstGeom prst="rect">
            <a:avLst/>
          </a:prstGeom>
          <a:noFill/>
          <a:ln>
            <a:noFill/>
          </a:ln>
        </p:spPr>
        <p:txBody>
          <a:bodyPr anchorCtr="0" anchor="b" bIns="0" lIns="0" spcFirstLastPara="1" rIns="0" wrap="square" tIns="8025">
            <a:spAutoFit/>
          </a:bodyPr>
          <a:lstStyle/>
          <a:p>
            <a:pPr indent="275603" lvl="0" marL="211677" marR="3387" rtl="0" algn="ctr">
              <a:lnSpc>
                <a:spcPct val="116199"/>
              </a:lnSpc>
              <a:spcBef>
                <a:spcPts val="0"/>
              </a:spcBef>
              <a:spcAft>
                <a:spcPts val="0"/>
              </a:spcAft>
              <a:buClr>
                <a:srgbClr val="0C0C0C"/>
              </a:buClr>
              <a:buSzPts val="5867"/>
              <a:buFont typeface="Aparajita"/>
              <a:buNone/>
            </a:pPr>
            <a:r>
              <a:rPr lang="en-US" sz="5867">
                <a:solidFill>
                  <a:srgbClr val="0C0C0C"/>
                </a:solidFill>
              </a:rPr>
              <a:t>‘SRUJANA’ 2019 in Canara College ,  Mangalore on 16</a:t>
            </a:r>
            <a:r>
              <a:rPr baseline="30000" lang="en-US" sz="5867">
                <a:solidFill>
                  <a:srgbClr val="0C0C0C"/>
                </a:solidFill>
              </a:rPr>
              <a:t>th</a:t>
            </a:r>
            <a:r>
              <a:rPr lang="en-US" sz="5867">
                <a:solidFill>
                  <a:srgbClr val="0C0C0C"/>
                </a:solidFill>
              </a:rPr>
              <a:t> September, 2019</a:t>
            </a:r>
            <a:endParaRPr sz="5867">
              <a:solidFill>
                <a:srgbClr val="0C0C0C"/>
              </a:solidFill>
            </a:endParaRPr>
          </a:p>
        </p:txBody>
      </p:sp>
      <p:sp>
        <p:nvSpPr>
          <p:cNvPr id="308" name="Google Shape;308;p20"/>
          <p:cNvSpPr txBox="1"/>
          <p:nvPr/>
        </p:nvSpPr>
        <p:spPr>
          <a:xfrm>
            <a:off x="508000" y="3060679"/>
            <a:ext cx="11252773" cy="1670543"/>
          </a:xfrm>
          <a:prstGeom prst="rect">
            <a:avLst/>
          </a:prstGeom>
          <a:noFill/>
          <a:ln>
            <a:noFill/>
          </a:ln>
        </p:spPr>
        <p:txBody>
          <a:bodyPr anchorCtr="0" anchor="t" bIns="0" lIns="0" spcFirstLastPara="1" rIns="0" wrap="square" tIns="8450">
            <a:spAutoFit/>
          </a:bodyPr>
          <a:lstStyle/>
          <a:p>
            <a:pPr indent="0" lvl="1" marL="294232" marR="3387" rtl="0" algn="l">
              <a:spcBef>
                <a:spcPts val="0"/>
              </a:spcBef>
              <a:spcAft>
                <a:spcPts val="0"/>
              </a:spcAft>
              <a:buNone/>
            </a:pPr>
            <a:r>
              <a:rPr b="0" i="0" lang="en-US" sz="5400" u="none" cap="none" strike="noStrike">
                <a:solidFill>
                  <a:srgbClr val="D9D9D9"/>
                </a:solidFill>
                <a:latin typeface="Times New Roman"/>
                <a:ea typeface="Times New Roman"/>
                <a:cs typeface="Times New Roman"/>
                <a:sym typeface="Times New Roman"/>
              </a:rPr>
              <a:t>  </a:t>
            </a:r>
            <a:r>
              <a:rPr b="0" i="0" lang="en-US" sz="5400" u="none" cap="none" strike="noStrike">
                <a:solidFill>
                  <a:srgbClr val="48301C"/>
                </a:solidFill>
                <a:latin typeface="Bodoni"/>
                <a:ea typeface="Bodoni"/>
                <a:cs typeface="Bodoni"/>
                <a:sym typeface="Bodoni"/>
              </a:rPr>
              <a:t>Our NSS Volunteers won first place in  poetry writing competition</a:t>
            </a:r>
            <a:r>
              <a:rPr b="0" i="0" lang="en-US" sz="5400" u="none" cap="none" strike="noStrike">
                <a:solidFill>
                  <a:srgbClr val="D9D9D9"/>
                </a:solidFill>
                <a:latin typeface="Times New Roman"/>
                <a:ea typeface="Times New Roman"/>
                <a:cs typeface="Times New Roman"/>
                <a:sym typeface="Times New Roman"/>
              </a:rPr>
              <a:t>.</a:t>
            </a:r>
            <a:endParaRPr b="0" i="0" sz="54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12" name="Shape 312"/>
        <p:cNvGrpSpPr/>
        <p:nvPr/>
      </p:nvGrpSpPr>
      <p:grpSpPr>
        <a:xfrm>
          <a:off x="0" y="0"/>
          <a:ext cx="0" cy="0"/>
          <a:chOff x="0" y="0"/>
          <a:chExt cx="0" cy="0"/>
        </a:xfrm>
      </p:grpSpPr>
      <p:sp>
        <p:nvSpPr>
          <p:cNvPr id="313" name="Google Shape;313;p21"/>
          <p:cNvSpPr txBox="1"/>
          <p:nvPr>
            <p:ph type="title"/>
          </p:nvPr>
        </p:nvSpPr>
        <p:spPr>
          <a:xfrm>
            <a:off x="3212180" y="2156797"/>
            <a:ext cx="5767917" cy="2353166"/>
          </a:xfrm>
          <a:prstGeom prst="rect">
            <a:avLst/>
          </a:prstGeom>
          <a:noFill/>
          <a:ln>
            <a:noFill/>
          </a:ln>
        </p:spPr>
        <p:txBody>
          <a:bodyPr anchorCtr="0" anchor="ctr" bIns="0" lIns="0" spcFirstLastPara="1" rIns="0" wrap="square" tIns="8450">
            <a:spAutoFit/>
          </a:bodyPr>
          <a:lstStyle/>
          <a:p>
            <a:pPr indent="-1281494" lvl="0" marL="1289538" marR="3387" rtl="0" algn="l">
              <a:lnSpc>
                <a:spcPct val="116100"/>
              </a:lnSpc>
              <a:spcBef>
                <a:spcPts val="0"/>
              </a:spcBef>
              <a:spcAft>
                <a:spcPts val="0"/>
              </a:spcAft>
              <a:buClr>
                <a:srgbClr val="0C0C0C"/>
              </a:buClr>
              <a:buSzPts val="6567"/>
              <a:buFont typeface="Palatino Linotype"/>
              <a:buNone/>
            </a:pPr>
            <a:r>
              <a:rPr lang="en-US" sz="6567">
                <a:latin typeface="Palatino Linotype"/>
                <a:ea typeface="Palatino Linotype"/>
                <a:cs typeface="Palatino Linotype"/>
                <a:sym typeface="Palatino Linotype"/>
              </a:rPr>
              <a:t>Academic Year  2019-20</a:t>
            </a:r>
            <a:endParaRPr sz="6567">
              <a:latin typeface="Palatino Linotype"/>
              <a:ea typeface="Palatino Linotype"/>
              <a:cs typeface="Palatino Linotype"/>
              <a:sym typeface="Palatino Linotyp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317" name="Shape 317"/>
        <p:cNvGrpSpPr/>
        <p:nvPr/>
      </p:nvGrpSpPr>
      <p:grpSpPr>
        <a:xfrm>
          <a:off x="0" y="0"/>
          <a:ext cx="0" cy="0"/>
          <a:chOff x="0" y="0"/>
          <a:chExt cx="0" cy="0"/>
        </a:xfrm>
      </p:grpSpPr>
      <p:pic>
        <p:nvPicPr>
          <p:cNvPr id="318" name="Google Shape;318;p22"/>
          <p:cNvPicPr preferRelativeResize="0"/>
          <p:nvPr/>
        </p:nvPicPr>
        <p:blipFill rotWithShape="1">
          <a:blip r:embed="rId3">
            <a:alphaModFix/>
          </a:blip>
          <a:srcRect b="0" l="0" r="0" t="0"/>
          <a:stretch/>
        </p:blipFill>
        <p:spPr>
          <a:xfrm>
            <a:off x="685800" y="1781303"/>
            <a:ext cx="10818967" cy="4502149"/>
          </a:xfrm>
          <a:prstGeom prst="rect">
            <a:avLst/>
          </a:prstGeom>
          <a:noFill/>
          <a:ln>
            <a:noFill/>
          </a:ln>
        </p:spPr>
      </p:pic>
      <p:sp>
        <p:nvSpPr>
          <p:cNvPr id="319" name="Google Shape;319;p22"/>
          <p:cNvSpPr txBox="1"/>
          <p:nvPr/>
        </p:nvSpPr>
        <p:spPr>
          <a:xfrm>
            <a:off x="186608" y="141653"/>
            <a:ext cx="11817350"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International Yoga Day Celebration on 21</a:t>
            </a:r>
            <a:r>
              <a:rPr baseline="30000" lang="en-US" sz="4800">
                <a:solidFill>
                  <a:srgbClr val="0C0C0C"/>
                </a:solidFill>
                <a:latin typeface="Aparajita"/>
                <a:ea typeface="Aparajita"/>
                <a:cs typeface="Aparajita"/>
                <a:sym typeface="Aparajita"/>
              </a:rPr>
              <a:t>st</a:t>
            </a:r>
            <a:r>
              <a:rPr lang="en-US" sz="4800">
                <a:solidFill>
                  <a:srgbClr val="0C0C0C"/>
                </a:solidFill>
                <a:latin typeface="Aparajita"/>
                <a:ea typeface="Aparajita"/>
                <a:cs typeface="Aparajita"/>
                <a:sym typeface="Aparajita"/>
              </a:rPr>
              <a:t>  June 2019</a:t>
            </a:r>
            <a:endParaRPr sz="4800">
              <a:solidFill>
                <a:srgbClr val="0C0C0C"/>
              </a:solidFill>
              <a:latin typeface="Aparajita"/>
              <a:ea typeface="Aparajita"/>
              <a:cs typeface="Aparajita"/>
              <a:sym typeface="Aparajita"/>
            </a:endParaRPr>
          </a:p>
        </p:txBody>
      </p:sp>
      <p:sp>
        <p:nvSpPr>
          <p:cNvPr id="320" name="Google Shape;320;p22"/>
          <p:cNvSpPr txBox="1"/>
          <p:nvPr/>
        </p:nvSpPr>
        <p:spPr>
          <a:xfrm>
            <a:off x="4849692" y="928563"/>
            <a:ext cx="5701077" cy="439437"/>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b="1" lang="en-US" sz="2800">
                <a:solidFill>
                  <a:srgbClr val="48301C"/>
                </a:solidFill>
                <a:latin typeface="Bodoni"/>
                <a:ea typeface="Bodoni"/>
                <a:cs typeface="Bodoni"/>
                <a:sym typeface="Bodoni"/>
              </a:rPr>
              <a:t>Resource person :- Smt.Sowmyashree.H</a:t>
            </a:r>
            <a:endParaRPr sz="2800">
              <a:solidFill>
                <a:srgbClr val="48301C"/>
              </a:solidFill>
              <a:latin typeface="Bodoni"/>
              <a:ea typeface="Bodoni"/>
              <a:cs typeface="Bodoni"/>
              <a:sym typeface="Bodon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24" name="Shape 324"/>
        <p:cNvGrpSpPr/>
        <p:nvPr/>
      </p:nvGrpSpPr>
      <p:grpSpPr>
        <a:xfrm>
          <a:off x="0" y="0"/>
          <a:ext cx="0" cy="0"/>
          <a:chOff x="0" y="0"/>
          <a:chExt cx="0" cy="0"/>
        </a:xfrm>
      </p:grpSpPr>
      <p:pic>
        <p:nvPicPr>
          <p:cNvPr id="325" name="Google Shape;325;p23"/>
          <p:cNvPicPr preferRelativeResize="0"/>
          <p:nvPr/>
        </p:nvPicPr>
        <p:blipFill rotWithShape="1">
          <a:blip r:embed="rId3">
            <a:alphaModFix/>
          </a:blip>
          <a:srcRect b="0" l="0" r="0" t="0"/>
          <a:stretch/>
        </p:blipFill>
        <p:spPr>
          <a:xfrm>
            <a:off x="2691595" y="1784098"/>
            <a:ext cx="6807199" cy="4508499"/>
          </a:xfrm>
          <a:prstGeom prst="rect">
            <a:avLst/>
          </a:prstGeom>
          <a:noFill/>
          <a:ln>
            <a:noFill/>
          </a:ln>
        </p:spPr>
      </p:pic>
      <p:sp>
        <p:nvSpPr>
          <p:cNvPr id="326" name="Google Shape;326;p23"/>
          <p:cNvSpPr txBox="1"/>
          <p:nvPr>
            <p:ph type="title"/>
          </p:nvPr>
        </p:nvSpPr>
        <p:spPr>
          <a:xfrm>
            <a:off x="227806" y="174764"/>
            <a:ext cx="11862594" cy="1427313"/>
          </a:xfrm>
          <a:prstGeom prst="rect">
            <a:avLst/>
          </a:prstGeom>
          <a:noFill/>
          <a:ln>
            <a:noFill/>
          </a:ln>
        </p:spPr>
        <p:txBody>
          <a:bodyPr anchorCtr="0" anchor="ctr" bIns="0" lIns="0" spcFirstLastPara="1" rIns="0" wrap="square" tIns="153650">
            <a:spAutoFit/>
          </a:bodyPr>
          <a:lstStyle/>
          <a:p>
            <a:pPr indent="0" lvl="0" marL="8467" rtl="0" algn="ctr">
              <a:lnSpc>
                <a:spcPct val="100000"/>
              </a:lnSpc>
              <a:spcBef>
                <a:spcPts val="0"/>
              </a:spcBef>
              <a:spcAft>
                <a:spcPts val="0"/>
              </a:spcAft>
              <a:buClr>
                <a:srgbClr val="0C0C0C"/>
              </a:buClr>
              <a:buSzPts val="4800"/>
              <a:buFont typeface="Aparajita"/>
              <a:buNone/>
            </a:pPr>
            <a:r>
              <a:rPr lang="en-US"/>
              <a:t>NSS Orientation Programme on 3</a:t>
            </a:r>
            <a:r>
              <a:rPr baseline="30000" lang="en-US"/>
              <a:t>rd</a:t>
            </a:r>
            <a:r>
              <a:rPr lang="en-US"/>
              <a:t>  July 2019</a:t>
            </a:r>
            <a:endParaRPr/>
          </a:p>
          <a:p>
            <a:pPr indent="0" lvl="0" marL="5440528" rtl="0" algn="ctr">
              <a:lnSpc>
                <a:spcPct val="100000"/>
              </a:lnSpc>
              <a:spcBef>
                <a:spcPts val="763"/>
              </a:spcBef>
              <a:spcAft>
                <a:spcPts val="0"/>
              </a:spcAft>
              <a:buClr>
                <a:srgbClr val="48301C"/>
              </a:buClr>
              <a:buSzPts val="2800"/>
              <a:buFont typeface="Bodoni"/>
              <a:buNone/>
            </a:pPr>
            <a:r>
              <a:rPr lang="en-US" sz="2800">
                <a:solidFill>
                  <a:srgbClr val="48301C"/>
                </a:solidFill>
                <a:latin typeface="Bodoni"/>
                <a:ea typeface="Bodoni"/>
                <a:cs typeface="Bodoni"/>
                <a:sym typeface="Bodoni"/>
              </a:rPr>
              <a:t>Resource Person:- Prof. Prakash</a:t>
            </a:r>
            <a:endParaRPr sz="2800">
              <a:solidFill>
                <a:srgbClr val="48301C"/>
              </a:solidFill>
              <a:latin typeface="Bodoni"/>
              <a:ea typeface="Bodoni"/>
              <a:cs typeface="Bodoni"/>
              <a:sym typeface="Bodon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30" name="Shape 330"/>
        <p:cNvGrpSpPr/>
        <p:nvPr/>
      </p:nvGrpSpPr>
      <p:grpSpPr>
        <a:xfrm>
          <a:off x="0" y="0"/>
          <a:ext cx="0" cy="0"/>
          <a:chOff x="0" y="0"/>
          <a:chExt cx="0" cy="0"/>
        </a:xfrm>
      </p:grpSpPr>
      <p:pic>
        <p:nvPicPr>
          <p:cNvPr id="331" name="Google Shape;331;p24"/>
          <p:cNvPicPr preferRelativeResize="0"/>
          <p:nvPr/>
        </p:nvPicPr>
        <p:blipFill rotWithShape="1">
          <a:blip r:embed="rId3">
            <a:alphaModFix/>
          </a:blip>
          <a:srcRect b="0" l="0" r="0" t="0"/>
          <a:stretch/>
        </p:blipFill>
        <p:spPr>
          <a:xfrm>
            <a:off x="1105214" y="2436492"/>
            <a:ext cx="9577877" cy="3733799"/>
          </a:xfrm>
          <a:prstGeom prst="rect">
            <a:avLst/>
          </a:prstGeom>
          <a:noFill/>
          <a:ln>
            <a:noFill/>
          </a:ln>
        </p:spPr>
      </p:pic>
      <p:sp>
        <p:nvSpPr>
          <p:cNvPr id="332" name="Google Shape;332;p24"/>
          <p:cNvSpPr txBox="1"/>
          <p:nvPr>
            <p:ph type="title"/>
          </p:nvPr>
        </p:nvSpPr>
        <p:spPr>
          <a:xfrm>
            <a:off x="-8803" y="260762"/>
            <a:ext cx="12209607" cy="1232388"/>
          </a:xfrm>
          <a:prstGeom prst="rect">
            <a:avLst/>
          </a:prstGeom>
          <a:noFill/>
          <a:ln>
            <a:noFill/>
          </a:ln>
        </p:spPr>
        <p:txBody>
          <a:bodyPr anchorCtr="0" anchor="ctr" bIns="0" lIns="0" spcFirstLastPara="1" rIns="0" wrap="square" tIns="360025">
            <a:spAutoFit/>
          </a:bodyPr>
          <a:lstStyle/>
          <a:p>
            <a:pPr indent="-3735679" lvl="0" marL="4457923" marR="3387" rtl="0" algn="ctr">
              <a:lnSpc>
                <a:spcPct val="116399"/>
              </a:lnSpc>
              <a:spcBef>
                <a:spcPts val="0"/>
              </a:spcBef>
              <a:spcAft>
                <a:spcPts val="0"/>
              </a:spcAft>
              <a:buClr>
                <a:srgbClr val="0C0C0C"/>
              </a:buClr>
              <a:buSzPts val="4800"/>
              <a:buFont typeface="Aparajita"/>
              <a:buNone/>
            </a:pPr>
            <a:r>
              <a:rPr lang="en-US"/>
              <a:t>Naati Sambhrama held in Kota, Saligrama on  7</a:t>
            </a:r>
            <a:r>
              <a:rPr baseline="30000" lang="en-US"/>
              <a:t>th</a:t>
            </a:r>
            <a:r>
              <a:rPr lang="en-US"/>
              <a:t>  July 2019</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36" name="Shape 336"/>
        <p:cNvGrpSpPr/>
        <p:nvPr/>
      </p:nvGrpSpPr>
      <p:grpSpPr>
        <a:xfrm>
          <a:off x="0" y="0"/>
          <a:ext cx="0" cy="0"/>
          <a:chOff x="0" y="0"/>
          <a:chExt cx="0" cy="0"/>
        </a:xfrm>
      </p:grpSpPr>
      <p:sp>
        <p:nvSpPr>
          <p:cNvPr id="337" name="Google Shape;337;p25"/>
          <p:cNvSpPr txBox="1"/>
          <p:nvPr>
            <p:ph type="title"/>
          </p:nvPr>
        </p:nvSpPr>
        <p:spPr>
          <a:xfrm>
            <a:off x="823407" y="228371"/>
            <a:ext cx="11368593" cy="1838921"/>
          </a:xfrm>
          <a:prstGeom prst="rect">
            <a:avLst/>
          </a:prstGeom>
          <a:noFill/>
          <a:ln>
            <a:noFill/>
          </a:ln>
        </p:spPr>
        <p:txBody>
          <a:bodyPr anchorCtr="0" anchor="ctr" bIns="0" lIns="0" spcFirstLastPara="1" rIns="0" wrap="square" tIns="124025">
            <a:spAutoFit/>
          </a:bodyPr>
          <a:lstStyle/>
          <a:p>
            <a:pPr indent="-3919839" lvl="0" marL="4187823" marR="3387" rtl="0" algn="l">
              <a:lnSpc>
                <a:spcPct val="115900"/>
              </a:lnSpc>
              <a:spcBef>
                <a:spcPts val="0"/>
              </a:spcBef>
              <a:spcAft>
                <a:spcPts val="0"/>
              </a:spcAft>
              <a:buClr>
                <a:srgbClr val="0C0C0C"/>
              </a:buClr>
              <a:buSzPts val="4800"/>
              <a:buFont typeface="Aparajita"/>
              <a:buNone/>
            </a:pPr>
            <a:r>
              <a:rPr lang="en-US"/>
              <a:t>Vanamahotsava held at Poornaprajna College, Udupi  on</a:t>
            </a:r>
            <a:br>
              <a:rPr lang="en-US"/>
            </a:br>
            <a:r>
              <a:rPr lang="en-US"/>
              <a:t> 12</a:t>
            </a:r>
            <a:r>
              <a:rPr baseline="30000" lang="en-US"/>
              <a:t>th</a:t>
            </a:r>
            <a:r>
              <a:rPr lang="en-US"/>
              <a:t>  July 2019</a:t>
            </a:r>
            <a:endParaRPr/>
          </a:p>
        </p:txBody>
      </p:sp>
      <p:pic>
        <p:nvPicPr>
          <p:cNvPr id="338" name="Google Shape;338;p25"/>
          <p:cNvPicPr preferRelativeResize="0"/>
          <p:nvPr/>
        </p:nvPicPr>
        <p:blipFill rotWithShape="1">
          <a:blip r:embed="rId3">
            <a:alphaModFix/>
          </a:blip>
          <a:srcRect b="0" l="0" r="0" t="0"/>
          <a:stretch/>
        </p:blipFill>
        <p:spPr>
          <a:xfrm>
            <a:off x="2840710" y="2031577"/>
            <a:ext cx="6510253" cy="4140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342" name="Shape 342"/>
        <p:cNvGrpSpPr/>
        <p:nvPr/>
      </p:nvGrpSpPr>
      <p:grpSpPr>
        <a:xfrm>
          <a:off x="0" y="0"/>
          <a:ext cx="0" cy="0"/>
          <a:chOff x="0" y="0"/>
          <a:chExt cx="0" cy="0"/>
        </a:xfrm>
      </p:grpSpPr>
      <p:pic>
        <p:nvPicPr>
          <p:cNvPr id="343" name="Google Shape;343;p26"/>
          <p:cNvPicPr preferRelativeResize="0"/>
          <p:nvPr/>
        </p:nvPicPr>
        <p:blipFill rotWithShape="1">
          <a:blip r:embed="rId3">
            <a:alphaModFix/>
          </a:blip>
          <a:srcRect b="0" l="0" r="0" t="0"/>
          <a:stretch/>
        </p:blipFill>
        <p:spPr>
          <a:xfrm>
            <a:off x="2517568" y="1557050"/>
            <a:ext cx="7156449" cy="4743449"/>
          </a:xfrm>
          <a:prstGeom prst="rect">
            <a:avLst/>
          </a:prstGeom>
          <a:noFill/>
          <a:ln>
            <a:noFill/>
          </a:ln>
        </p:spPr>
      </p:pic>
      <p:sp>
        <p:nvSpPr>
          <p:cNvPr id="344" name="Google Shape;344;p26"/>
          <p:cNvSpPr txBox="1"/>
          <p:nvPr/>
        </p:nvSpPr>
        <p:spPr>
          <a:xfrm>
            <a:off x="17325" y="0"/>
            <a:ext cx="12174675"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Inauguration of NSS Activities for the year 2019-20</a:t>
            </a:r>
            <a:endParaRPr sz="4800">
              <a:solidFill>
                <a:srgbClr val="0C0C0C"/>
              </a:solidFill>
              <a:latin typeface="Aparajita"/>
              <a:ea typeface="Aparajita"/>
              <a:cs typeface="Aparajita"/>
              <a:sym typeface="Aparajita"/>
            </a:endParaRPr>
          </a:p>
        </p:txBody>
      </p:sp>
      <p:sp>
        <p:nvSpPr>
          <p:cNvPr id="345" name="Google Shape;345;p26"/>
          <p:cNvSpPr txBox="1"/>
          <p:nvPr/>
        </p:nvSpPr>
        <p:spPr>
          <a:xfrm>
            <a:off x="1283063" y="959753"/>
            <a:ext cx="10916496" cy="439437"/>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2800">
                <a:solidFill>
                  <a:srgbClr val="48301C"/>
                </a:solidFill>
                <a:latin typeface="Bodoni"/>
                <a:ea typeface="Bodoni"/>
                <a:cs typeface="Bodoni"/>
                <a:sym typeface="Bodoni"/>
              </a:rPr>
              <a:t>Chief Guest:- H.H Sri Vishwapriya Theertha Swamiji , Dr. Bhaskar Shetty</a:t>
            </a:r>
            <a:endParaRPr sz="2800">
              <a:solidFill>
                <a:srgbClr val="48301C"/>
              </a:solidFill>
              <a:latin typeface="Bodoni"/>
              <a:ea typeface="Bodoni"/>
              <a:cs typeface="Bodoni"/>
              <a:sym typeface="Bodon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349" name="Shape 349"/>
        <p:cNvGrpSpPr/>
        <p:nvPr/>
      </p:nvGrpSpPr>
      <p:grpSpPr>
        <a:xfrm>
          <a:off x="0" y="0"/>
          <a:ext cx="0" cy="0"/>
          <a:chOff x="0" y="0"/>
          <a:chExt cx="0" cy="0"/>
        </a:xfrm>
      </p:grpSpPr>
      <p:pic>
        <p:nvPicPr>
          <p:cNvPr id="350" name="Google Shape;350;p27"/>
          <p:cNvPicPr preferRelativeResize="0"/>
          <p:nvPr/>
        </p:nvPicPr>
        <p:blipFill rotWithShape="1">
          <a:blip r:embed="rId3">
            <a:alphaModFix/>
          </a:blip>
          <a:srcRect b="0" l="0" r="0" t="0"/>
          <a:stretch/>
        </p:blipFill>
        <p:spPr>
          <a:xfrm>
            <a:off x="685800" y="2473786"/>
            <a:ext cx="5213349" cy="3384549"/>
          </a:xfrm>
          <a:prstGeom prst="rect">
            <a:avLst/>
          </a:prstGeom>
          <a:noFill/>
          <a:ln>
            <a:noFill/>
          </a:ln>
        </p:spPr>
      </p:pic>
      <p:pic>
        <p:nvPicPr>
          <p:cNvPr id="351" name="Google Shape;351;p27"/>
          <p:cNvPicPr preferRelativeResize="0"/>
          <p:nvPr/>
        </p:nvPicPr>
        <p:blipFill rotWithShape="1">
          <a:blip r:embed="rId4">
            <a:alphaModFix/>
          </a:blip>
          <a:srcRect b="0" l="0" r="0" t="0"/>
          <a:stretch/>
        </p:blipFill>
        <p:spPr>
          <a:xfrm>
            <a:off x="5929807" y="2473786"/>
            <a:ext cx="5403849" cy="3384549"/>
          </a:xfrm>
          <a:prstGeom prst="rect">
            <a:avLst/>
          </a:prstGeom>
          <a:noFill/>
          <a:ln>
            <a:noFill/>
          </a:ln>
        </p:spPr>
      </p:pic>
      <p:sp>
        <p:nvSpPr>
          <p:cNvPr id="352" name="Google Shape;352;p27"/>
          <p:cNvSpPr txBox="1"/>
          <p:nvPr/>
        </p:nvSpPr>
        <p:spPr>
          <a:xfrm>
            <a:off x="300898" y="0"/>
            <a:ext cx="11590443" cy="1721796"/>
          </a:xfrm>
          <a:prstGeom prst="rect">
            <a:avLst/>
          </a:prstGeom>
          <a:noFill/>
          <a:ln>
            <a:noFill/>
          </a:ln>
        </p:spPr>
        <p:txBody>
          <a:bodyPr anchorCtr="0" anchor="t" bIns="0" lIns="0" spcFirstLastPara="1" rIns="0" wrap="square" tIns="8025">
            <a:spAutoFit/>
          </a:bodyPr>
          <a:lstStyle/>
          <a:p>
            <a:pPr indent="-4244552" lvl="0" marL="4252596" marR="3387" rtl="0" algn="l">
              <a:lnSpc>
                <a:spcPct val="116100"/>
              </a:lnSpc>
              <a:spcBef>
                <a:spcPts val="0"/>
              </a:spcBef>
              <a:spcAft>
                <a:spcPts val="0"/>
              </a:spcAft>
              <a:buNone/>
            </a:pPr>
            <a:r>
              <a:rPr lang="en-US" sz="4800">
                <a:solidFill>
                  <a:srgbClr val="0C0C0C"/>
                </a:solidFill>
                <a:latin typeface="Aparajita"/>
                <a:ea typeface="Aparajita"/>
                <a:cs typeface="Aparajita"/>
                <a:sym typeface="Aparajita"/>
              </a:rPr>
              <a:t>Vanamahotsava held at Poornaprajna College , Admar on  </a:t>
            </a:r>
            <a:endParaRPr sz="4800">
              <a:solidFill>
                <a:srgbClr val="0C0C0C"/>
              </a:solidFill>
              <a:latin typeface="Aparajita"/>
              <a:ea typeface="Aparajita"/>
              <a:cs typeface="Aparajita"/>
              <a:sym typeface="Aparajita"/>
            </a:endParaRPr>
          </a:p>
          <a:p>
            <a:pPr indent="-4244552" lvl="0" marL="4252596" marR="3387" rtl="0" algn="ctr">
              <a:lnSpc>
                <a:spcPct val="116100"/>
              </a:lnSpc>
              <a:spcBef>
                <a:spcPts val="63"/>
              </a:spcBef>
              <a:spcAft>
                <a:spcPts val="0"/>
              </a:spcAft>
              <a:buNone/>
            </a:pPr>
            <a:r>
              <a:rPr lang="en-US" sz="4800">
                <a:solidFill>
                  <a:srgbClr val="0C0C0C"/>
                </a:solidFill>
                <a:latin typeface="Aparajita"/>
                <a:ea typeface="Aparajita"/>
                <a:cs typeface="Aparajita"/>
                <a:sym typeface="Aparajita"/>
              </a:rPr>
              <a:t>27</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July 2019</a:t>
            </a:r>
            <a:endParaRPr sz="4800">
              <a:solidFill>
                <a:srgbClr val="0C0C0C"/>
              </a:solidFill>
              <a:latin typeface="Aparajita"/>
              <a:ea typeface="Aparajita"/>
              <a:cs typeface="Aparajita"/>
              <a:sym typeface="Aparajita"/>
            </a:endParaRPr>
          </a:p>
        </p:txBody>
      </p:sp>
      <p:sp>
        <p:nvSpPr>
          <p:cNvPr id="353" name="Google Shape;353;p27"/>
          <p:cNvSpPr txBox="1"/>
          <p:nvPr/>
        </p:nvSpPr>
        <p:spPr>
          <a:xfrm>
            <a:off x="6096119" y="1721796"/>
            <a:ext cx="4901353" cy="439437"/>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US" sz="2800">
                <a:solidFill>
                  <a:srgbClr val="48301C"/>
                </a:solidFill>
                <a:latin typeface="Bodoni"/>
                <a:ea typeface="Bodoni"/>
                <a:cs typeface="Bodoni"/>
                <a:sym typeface="Bodoni"/>
              </a:rPr>
              <a:t>Chief Guest:- Sri Pradeep Kumar</a:t>
            </a:r>
            <a:endParaRPr sz="2800">
              <a:solidFill>
                <a:srgbClr val="48301C"/>
              </a:solidFill>
              <a:latin typeface="Bodoni"/>
              <a:ea typeface="Bodoni"/>
              <a:cs typeface="Bodoni"/>
              <a:sym typeface="Bodon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57" name="Shape 357"/>
        <p:cNvGrpSpPr/>
        <p:nvPr/>
      </p:nvGrpSpPr>
      <p:grpSpPr>
        <a:xfrm>
          <a:off x="0" y="0"/>
          <a:ext cx="0" cy="0"/>
          <a:chOff x="0" y="0"/>
          <a:chExt cx="0" cy="0"/>
        </a:xfrm>
      </p:grpSpPr>
      <p:pic>
        <p:nvPicPr>
          <p:cNvPr id="358" name="Google Shape;358;p28"/>
          <p:cNvPicPr preferRelativeResize="0"/>
          <p:nvPr/>
        </p:nvPicPr>
        <p:blipFill rotWithShape="1">
          <a:blip r:embed="rId3">
            <a:alphaModFix/>
          </a:blip>
          <a:srcRect b="0" l="0" r="0" t="0"/>
          <a:stretch/>
        </p:blipFill>
        <p:spPr>
          <a:xfrm>
            <a:off x="2617507" y="2207605"/>
            <a:ext cx="6299199" cy="4159249"/>
          </a:xfrm>
          <a:prstGeom prst="rect">
            <a:avLst/>
          </a:prstGeom>
          <a:noFill/>
          <a:ln>
            <a:noFill/>
          </a:ln>
        </p:spPr>
      </p:pic>
      <p:sp>
        <p:nvSpPr>
          <p:cNvPr id="359" name="Google Shape;359;p28"/>
          <p:cNvSpPr txBox="1"/>
          <p:nvPr>
            <p:ph type="title"/>
          </p:nvPr>
        </p:nvSpPr>
        <p:spPr>
          <a:xfrm>
            <a:off x="-844061" y="-372430"/>
            <a:ext cx="12520246" cy="2115402"/>
          </a:xfrm>
          <a:prstGeom prst="rect">
            <a:avLst/>
          </a:prstGeom>
          <a:noFill/>
          <a:ln>
            <a:noFill/>
          </a:ln>
        </p:spPr>
        <p:txBody>
          <a:bodyPr anchorCtr="0" anchor="ctr" bIns="0" lIns="0" spcFirstLastPara="1" rIns="0" wrap="square" tIns="335350">
            <a:spAutoFit/>
          </a:bodyPr>
          <a:lstStyle/>
          <a:p>
            <a:pPr indent="570258" lvl="0" marL="1682411" marR="3387" rtl="0" algn="ctr">
              <a:lnSpc>
                <a:spcPct val="116599"/>
              </a:lnSpc>
              <a:spcBef>
                <a:spcPts val="0"/>
              </a:spcBef>
              <a:spcAft>
                <a:spcPts val="0"/>
              </a:spcAft>
              <a:buClr>
                <a:srgbClr val="0C0C0C"/>
              </a:buClr>
              <a:buSzPts val="4934"/>
              <a:buFont typeface="Aparajita"/>
              <a:buNone/>
            </a:pPr>
            <a:r>
              <a:rPr lang="en-US" sz="4934"/>
              <a:t>Campus Cleaning Programme for  Independence Day on 15</a:t>
            </a:r>
            <a:r>
              <a:rPr baseline="30000" lang="en-US" sz="4934"/>
              <a:t>th</a:t>
            </a:r>
            <a:r>
              <a:rPr lang="en-US" sz="4934"/>
              <a:t>  August 2019</a:t>
            </a:r>
            <a:endParaRPr sz="4934"/>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63" name="Shape 363"/>
        <p:cNvGrpSpPr/>
        <p:nvPr/>
      </p:nvGrpSpPr>
      <p:grpSpPr>
        <a:xfrm>
          <a:off x="0" y="0"/>
          <a:ext cx="0" cy="0"/>
          <a:chOff x="0" y="0"/>
          <a:chExt cx="0" cy="0"/>
        </a:xfrm>
      </p:grpSpPr>
      <p:grpSp>
        <p:nvGrpSpPr>
          <p:cNvPr id="364" name="Google Shape;364;p29"/>
          <p:cNvGrpSpPr/>
          <p:nvPr/>
        </p:nvGrpSpPr>
        <p:grpSpPr>
          <a:xfrm>
            <a:off x="1105214" y="2306822"/>
            <a:ext cx="10142160" cy="3867149"/>
            <a:chOff x="1657821" y="3460232"/>
            <a:chExt cx="15213240" cy="5800724"/>
          </a:xfrm>
        </p:grpSpPr>
        <p:pic>
          <p:nvPicPr>
            <p:cNvPr id="365" name="Google Shape;365;p29"/>
            <p:cNvPicPr preferRelativeResize="0"/>
            <p:nvPr/>
          </p:nvPicPr>
          <p:blipFill rotWithShape="1">
            <a:blip r:embed="rId3">
              <a:alphaModFix/>
            </a:blip>
            <a:srcRect b="0" l="0" r="0" t="0"/>
            <a:stretch/>
          </p:blipFill>
          <p:spPr>
            <a:xfrm>
              <a:off x="1657821" y="3460232"/>
              <a:ext cx="7734299" cy="5800724"/>
            </a:xfrm>
            <a:prstGeom prst="rect">
              <a:avLst/>
            </a:prstGeom>
            <a:noFill/>
            <a:ln>
              <a:noFill/>
            </a:ln>
          </p:spPr>
        </p:pic>
        <p:pic>
          <p:nvPicPr>
            <p:cNvPr id="366" name="Google Shape;366;p29"/>
            <p:cNvPicPr preferRelativeResize="0"/>
            <p:nvPr/>
          </p:nvPicPr>
          <p:blipFill rotWithShape="1">
            <a:blip r:embed="rId4">
              <a:alphaModFix/>
            </a:blip>
            <a:srcRect b="0" l="0" r="0" t="0"/>
            <a:stretch/>
          </p:blipFill>
          <p:spPr>
            <a:xfrm>
              <a:off x="9174862" y="3487275"/>
              <a:ext cx="7696199" cy="5772149"/>
            </a:xfrm>
            <a:prstGeom prst="rect">
              <a:avLst/>
            </a:prstGeom>
            <a:noFill/>
            <a:ln>
              <a:noFill/>
            </a:ln>
          </p:spPr>
        </p:pic>
      </p:grpSp>
      <p:sp>
        <p:nvSpPr>
          <p:cNvPr id="367" name="Google Shape;367;p29"/>
          <p:cNvSpPr txBox="1"/>
          <p:nvPr>
            <p:ph type="title"/>
          </p:nvPr>
        </p:nvSpPr>
        <p:spPr>
          <a:xfrm>
            <a:off x="200967" y="154939"/>
            <a:ext cx="10823923" cy="1721796"/>
          </a:xfrm>
          <a:prstGeom prst="rect">
            <a:avLst/>
          </a:prstGeom>
          <a:noFill/>
          <a:ln>
            <a:noFill/>
          </a:ln>
        </p:spPr>
        <p:txBody>
          <a:bodyPr anchorCtr="0" anchor="ctr" bIns="0" lIns="0" spcFirstLastPara="1" rIns="0" wrap="square" tIns="8025">
            <a:spAutoFit/>
          </a:bodyPr>
          <a:lstStyle/>
          <a:p>
            <a:pPr indent="-2349616" lvl="0" marL="2357661" marR="3387" rtl="0" algn="ctr">
              <a:lnSpc>
                <a:spcPct val="116100"/>
              </a:lnSpc>
              <a:spcBef>
                <a:spcPts val="0"/>
              </a:spcBef>
              <a:spcAft>
                <a:spcPts val="0"/>
              </a:spcAft>
              <a:buClr>
                <a:srgbClr val="0C0C0C"/>
              </a:buClr>
              <a:buSzPts val="4800"/>
              <a:buFont typeface="Aparajita"/>
              <a:buNone/>
            </a:pPr>
            <a:r>
              <a:rPr lang="en-US"/>
              <a:t>Waste Paper Management Campaign on  </a:t>
            </a:r>
            <a:br>
              <a:rPr lang="en-US"/>
            </a:br>
            <a:r>
              <a:rPr lang="en-US"/>
              <a:t>10</a:t>
            </a:r>
            <a:r>
              <a:rPr baseline="30000" lang="en-US"/>
              <a:t>th</a:t>
            </a:r>
            <a:r>
              <a:rPr lang="en-US"/>
              <a:t>  September 2019</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160" name="Shape 160"/>
        <p:cNvGrpSpPr/>
        <p:nvPr/>
      </p:nvGrpSpPr>
      <p:grpSpPr>
        <a:xfrm>
          <a:off x="0" y="0"/>
          <a:ext cx="0" cy="0"/>
          <a:chOff x="0" y="0"/>
          <a:chExt cx="0" cy="0"/>
        </a:xfrm>
      </p:grpSpPr>
      <p:sp>
        <p:nvSpPr>
          <p:cNvPr id="161" name="Google Shape;161;p3"/>
          <p:cNvSpPr/>
          <p:nvPr/>
        </p:nvSpPr>
        <p:spPr>
          <a:xfrm>
            <a:off x="2086346" y="669641"/>
            <a:ext cx="2567375" cy="1299443"/>
          </a:xfrm>
          <a:prstGeom prst="ellipse">
            <a:avLst/>
          </a:prstGeom>
          <a:solidFill>
            <a:schemeClr val="lt1"/>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2" name="Google Shape;162;p3"/>
          <p:cNvSpPr/>
          <p:nvPr/>
        </p:nvSpPr>
        <p:spPr>
          <a:xfrm>
            <a:off x="1505525" y="2019113"/>
            <a:ext cx="3941504" cy="5013960"/>
          </a:xfrm>
          <a:prstGeom prst="ellipse">
            <a:avLst/>
          </a:prstGeom>
          <a:solidFill>
            <a:schemeClr val="lt2"/>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3" name="Google Shape;163;p3"/>
          <p:cNvSpPr/>
          <p:nvPr/>
        </p:nvSpPr>
        <p:spPr>
          <a:xfrm>
            <a:off x="6311683" y="984738"/>
            <a:ext cx="5786532" cy="5006487"/>
          </a:xfrm>
          <a:prstGeom prst="rect">
            <a:avLst/>
          </a:prstGeom>
          <a:solidFill>
            <a:srgbClr val="B6D2F9">
              <a:alpha val="98823"/>
            </a:srgbClr>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venir"/>
              <a:ea typeface="Avenir"/>
              <a:cs typeface="Avenir"/>
              <a:sym typeface="Avenir"/>
            </a:endParaRPr>
          </a:p>
        </p:txBody>
      </p:sp>
      <p:sp>
        <p:nvSpPr>
          <p:cNvPr id="164" name="Google Shape;164;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Presentation Title</a:t>
            </a:r>
            <a:endParaRPr/>
          </a:p>
        </p:txBody>
      </p:sp>
      <p:sp>
        <p:nvSpPr>
          <p:cNvPr id="165" name="Google Shape;165;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6" name="Google Shape;166;p3"/>
          <p:cNvSpPr txBox="1"/>
          <p:nvPr>
            <p:ph idx="4294967295" type="title"/>
          </p:nvPr>
        </p:nvSpPr>
        <p:spPr>
          <a:xfrm>
            <a:off x="1680231" y="3487981"/>
            <a:ext cx="3236913" cy="16700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02060"/>
              </a:buClr>
              <a:buSzPct val="100000"/>
              <a:buFont typeface="Aparajita"/>
              <a:buNone/>
            </a:pPr>
            <a:br>
              <a:rPr lang="en-US" sz="7200">
                <a:solidFill>
                  <a:srgbClr val="002060"/>
                </a:solidFill>
              </a:rPr>
            </a:br>
            <a:r>
              <a:rPr lang="en-US" sz="4800">
                <a:solidFill>
                  <a:srgbClr val="002060"/>
                </a:solidFill>
                <a:latin typeface="Algerian"/>
                <a:ea typeface="Algerian"/>
                <a:cs typeface="Algerian"/>
                <a:sym typeface="Algerian"/>
              </a:rPr>
              <a:t>NOT ME BUT YOU</a:t>
            </a:r>
            <a:br>
              <a:rPr lang="en-US" sz="4800" u="sng">
                <a:solidFill>
                  <a:srgbClr val="E23618"/>
                </a:solidFill>
                <a:latin typeface="Algerian"/>
                <a:ea typeface="Algerian"/>
                <a:cs typeface="Algerian"/>
                <a:sym typeface="Algerian"/>
              </a:rPr>
            </a:br>
            <a:endParaRPr sz="4800">
              <a:solidFill>
                <a:srgbClr val="002060"/>
              </a:solidFill>
            </a:endParaRPr>
          </a:p>
        </p:txBody>
      </p:sp>
      <p:sp>
        <p:nvSpPr>
          <p:cNvPr id="167" name="Google Shape;167;p3"/>
          <p:cNvSpPr txBox="1"/>
          <p:nvPr>
            <p:ph idx="4294967295" type="body"/>
          </p:nvPr>
        </p:nvSpPr>
        <p:spPr>
          <a:xfrm>
            <a:off x="6427788" y="1397000"/>
            <a:ext cx="5764212" cy="495935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rgbClr val="48301C"/>
              </a:buClr>
              <a:buSzPct val="100000"/>
              <a:buNone/>
            </a:pPr>
            <a:r>
              <a:rPr lang="en-US" sz="4200">
                <a:latin typeface="Times New Roman"/>
                <a:ea typeface="Times New Roman"/>
                <a:cs typeface="Times New Roman"/>
                <a:sym typeface="Times New Roman"/>
              </a:rPr>
              <a:t>The Motto of NSS "Not Me But You", reflects the essence of democratic living and upholds the need for self-less service. NSS helps the students development &amp; appreciation to other person's point of view and also show consideration towards other living beings</a:t>
            </a:r>
            <a:r>
              <a:rPr lang="en-US" sz="4400">
                <a:latin typeface="Times New Roman"/>
                <a:ea typeface="Times New Roman"/>
                <a:cs typeface="Times New Roman"/>
                <a:sym typeface="Times New Roman"/>
              </a:rPr>
              <a:t>.</a:t>
            </a:r>
            <a:endParaRPr sz="4400">
              <a:solidFill>
                <a:srgbClr val="1C0C58"/>
              </a:solidFill>
              <a:latin typeface="Times New Roman"/>
              <a:ea typeface="Times New Roman"/>
              <a:cs typeface="Times New Roman"/>
              <a:sym typeface="Times New Roman"/>
            </a:endParaRPr>
          </a:p>
          <a:p>
            <a:pPr indent="0" lvl="0" marL="12700" rtl="0" algn="l">
              <a:lnSpc>
                <a:spcPct val="100000"/>
              </a:lnSpc>
              <a:spcBef>
                <a:spcPts val="1000"/>
              </a:spcBef>
              <a:spcAft>
                <a:spcPts val="0"/>
              </a:spcAft>
              <a:buClr>
                <a:srgbClr val="48301C"/>
              </a:buClr>
              <a:buSzPct val="100000"/>
              <a:buNone/>
            </a:pPr>
            <a:r>
              <a:t/>
            </a:r>
            <a:endParaRPr sz="4800">
              <a:solidFill>
                <a:srgbClr val="1C0C58"/>
              </a:solidFill>
              <a:latin typeface="Times New Roman"/>
              <a:ea typeface="Times New Roman"/>
              <a:cs typeface="Times New Roman"/>
              <a:sym typeface="Times New Roman"/>
            </a:endParaRPr>
          </a:p>
          <a:p>
            <a:pPr indent="0" lvl="0" marL="228600" rtl="0" algn="l">
              <a:lnSpc>
                <a:spcPct val="90000"/>
              </a:lnSpc>
              <a:spcBef>
                <a:spcPts val="1000"/>
              </a:spcBef>
              <a:spcAft>
                <a:spcPts val="0"/>
              </a:spcAft>
              <a:buClr>
                <a:srgbClr val="48301C"/>
              </a:buClr>
              <a:buSzPct val="100000"/>
              <a:buNone/>
            </a:pPr>
            <a:r>
              <a:t/>
            </a:r>
            <a:endParaRPr sz="4400">
              <a:solidFill>
                <a:srgbClr val="E23618"/>
              </a:solidFill>
            </a:endParaRPr>
          </a:p>
        </p:txBody>
      </p:sp>
      <p:sp>
        <p:nvSpPr>
          <p:cNvPr id="168" name="Google Shape;168;p3"/>
          <p:cNvSpPr/>
          <p:nvPr/>
        </p:nvSpPr>
        <p:spPr>
          <a:xfrm>
            <a:off x="2378378" y="1061184"/>
            <a:ext cx="2372687" cy="646331"/>
          </a:xfrm>
          <a:prstGeom prst="rect">
            <a:avLst/>
          </a:prstGeom>
          <a:noFill/>
          <a:ln>
            <a:noFill/>
          </a:ln>
          <a:effectLst>
            <a:outerShdw blurRad="50800" rotWithShape="0" algn="r" dir="10800000" dist="38100">
              <a:srgbClr val="000000">
                <a:alpha val="4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sng" cap="none" strike="noStrike">
                <a:solidFill>
                  <a:srgbClr val="002060"/>
                </a:solidFill>
                <a:latin typeface="Arial"/>
                <a:ea typeface="Arial"/>
                <a:cs typeface="Arial"/>
                <a:sym typeface="Arial"/>
              </a:rPr>
              <a:t>MOTTO</a:t>
            </a:r>
            <a:r>
              <a:rPr b="0" i="0" lang="en-US" sz="3600" u="sng" cap="none" strike="noStrike">
                <a:solidFill>
                  <a:srgbClr val="002060"/>
                </a:solidFill>
                <a:latin typeface="Avenir"/>
                <a:ea typeface="Avenir"/>
                <a:cs typeface="Avenir"/>
                <a:sym typeface="Avenir"/>
              </a:rPr>
              <a:t> </a:t>
            </a:r>
            <a:endParaRPr sz="3600">
              <a:solidFill>
                <a:schemeClr val="dk1"/>
              </a:solidFill>
              <a:latin typeface="Avenir"/>
              <a:ea typeface="Avenir"/>
              <a:cs typeface="Avenir"/>
              <a:sym typeface="Avenir"/>
            </a:endParaRPr>
          </a:p>
        </p:txBody>
      </p:sp>
      <p:sp>
        <p:nvSpPr>
          <p:cNvPr id="169" name="Google Shape;169;p3"/>
          <p:cNvSpPr/>
          <p:nvPr/>
        </p:nvSpPr>
        <p:spPr>
          <a:xfrm rot="-2967820">
            <a:off x="4727440" y="1969225"/>
            <a:ext cx="1742736" cy="441960"/>
          </a:xfrm>
          <a:prstGeom prst="roundRect">
            <a:avLst>
              <a:gd fmla="val 16667" name="adj"/>
            </a:avLst>
          </a:prstGeom>
          <a:solidFill>
            <a:schemeClr val="l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
        <p:nvSpPr>
          <p:cNvPr id="170" name="Google Shape;170;p3"/>
          <p:cNvSpPr/>
          <p:nvPr/>
        </p:nvSpPr>
        <p:spPr>
          <a:xfrm rot="-2777727">
            <a:off x="-92731" y="4230216"/>
            <a:ext cx="1749365" cy="419268"/>
          </a:xfrm>
          <a:prstGeom prst="roundRect">
            <a:avLst>
              <a:gd fmla="val 16667" name="adj"/>
            </a:avLst>
          </a:prstGeom>
          <a:solidFill>
            <a:schemeClr val="lt1"/>
          </a:solidFill>
          <a:ln>
            <a:noFill/>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2060"/>
                </a:solidFill>
                <a:latin typeface="Avenir"/>
                <a:ea typeface="Avenir"/>
                <a:cs typeface="Avenir"/>
                <a:sym typeface="Avenir"/>
              </a:rPr>
              <a:t>Service</a:t>
            </a:r>
            <a:endParaRPr sz="1800">
              <a:solidFill>
                <a:srgbClr val="002060"/>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71" name="Shape 371"/>
        <p:cNvGrpSpPr/>
        <p:nvPr/>
      </p:nvGrpSpPr>
      <p:grpSpPr>
        <a:xfrm>
          <a:off x="0" y="0"/>
          <a:ext cx="0" cy="0"/>
          <a:chOff x="0" y="0"/>
          <a:chExt cx="0" cy="0"/>
        </a:xfrm>
      </p:grpSpPr>
      <p:pic>
        <p:nvPicPr>
          <p:cNvPr id="372" name="Google Shape;372;p30"/>
          <p:cNvPicPr preferRelativeResize="0"/>
          <p:nvPr/>
        </p:nvPicPr>
        <p:blipFill rotWithShape="1">
          <a:blip r:embed="rId3">
            <a:alphaModFix/>
          </a:blip>
          <a:srcRect b="0" l="0" r="0" t="0"/>
          <a:stretch/>
        </p:blipFill>
        <p:spPr>
          <a:xfrm>
            <a:off x="2683268" y="2616133"/>
            <a:ext cx="6826249" cy="3555999"/>
          </a:xfrm>
          <a:prstGeom prst="rect">
            <a:avLst/>
          </a:prstGeom>
          <a:noFill/>
          <a:ln>
            <a:noFill/>
          </a:ln>
        </p:spPr>
      </p:pic>
      <p:sp>
        <p:nvSpPr>
          <p:cNvPr id="373" name="Google Shape;373;p30"/>
          <p:cNvSpPr txBox="1"/>
          <p:nvPr>
            <p:ph type="title"/>
          </p:nvPr>
        </p:nvSpPr>
        <p:spPr>
          <a:xfrm>
            <a:off x="723480" y="190619"/>
            <a:ext cx="11468519" cy="2600754"/>
          </a:xfrm>
          <a:prstGeom prst="rect">
            <a:avLst/>
          </a:prstGeom>
          <a:noFill/>
          <a:ln>
            <a:noFill/>
          </a:ln>
        </p:spPr>
        <p:txBody>
          <a:bodyPr anchorCtr="0" anchor="ctr" bIns="0" lIns="0" spcFirstLastPara="1" rIns="0" wrap="square" tIns="8025">
            <a:spAutoFit/>
          </a:bodyPr>
          <a:lstStyle/>
          <a:p>
            <a:pPr indent="-3137057" lvl="0" marL="3579886" marR="437749" rtl="0" algn="l">
              <a:lnSpc>
                <a:spcPct val="116700"/>
              </a:lnSpc>
              <a:spcBef>
                <a:spcPts val="0"/>
              </a:spcBef>
              <a:spcAft>
                <a:spcPts val="0"/>
              </a:spcAft>
              <a:buClr>
                <a:srgbClr val="0C0C0C"/>
              </a:buClr>
              <a:buSzPts val="4800"/>
              <a:buFont typeface="Aparajita"/>
              <a:buNone/>
            </a:pPr>
            <a:r>
              <a:rPr lang="en-US"/>
              <a:t>Road Safety Awareness Programme in the year</a:t>
            </a:r>
            <a:br>
              <a:rPr lang="en-US"/>
            </a:br>
            <a:r>
              <a:rPr lang="en-US"/>
              <a:t>  20</a:t>
            </a:r>
            <a:r>
              <a:rPr baseline="30000" lang="en-US"/>
              <a:t>th</a:t>
            </a:r>
            <a:r>
              <a:rPr lang="en-US"/>
              <a:t>  September 2019</a:t>
            </a:r>
            <a:br>
              <a:rPr lang="en-US"/>
            </a:br>
            <a:r>
              <a:rPr lang="en-US"/>
              <a:t>		</a:t>
            </a:r>
            <a:r>
              <a:rPr b="1" lang="en-US" sz="2800">
                <a:solidFill>
                  <a:srgbClr val="48301C"/>
                </a:solidFill>
                <a:latin typeface="Bodoni"/>
                <a:ea typeface="Bodoni"/>
                <a:cs typeface="Bodoni"/>
                <a:sym typeface="Bodoni"/>
              </a:rPr>
              <a:t>Resource Person :- R.T.O Sri Vishwanath Nayak</a:t>
            </a:r>
            <a:endParaRPr sz="2800">
              <a:solidFill>
                <a:srgbClr val="48301C"/>
              </a:solidFill>
              <a:latin typeface="Bodoni"/>
              <a:ea typeface="Bodoni"/>
              <a:cs typeface="Bodoni"/>
              <a:sym typeface="Bodon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77" name="Shape 377"/>
        <p:cNvGrpSpPr/>
        <p:nvPr/>
      </p:nvGrpSpPr>
      <p:grpSpPr>
        <a:xfrm>
          <a:off x="0" y="0"/>
          <a:ext cx="0" cy="0"/>
          <a:chOff x="0" y="0"/>
          <a:chExt cx="0" cy="0"/>
        </a:xfrm>
      </p:grpSpPr>
      <p:grpSp>
        <p:nvGrpSpPr>
          <p:cNvPr id="378" name="Google Shape;378;p31"/>
          <p:cNvGrpSpPr/>
          <p:nvPr/>
        </p:nvGrpSpPr>
        <p:grpSpPr>
          <a:xfrm>
            <a:off x="1502789" y="2043607"/>
            <a:ext cx="9186052" cy="4130082"/>
            <a:chOff x="2254183" y="3065410"/>
            <a:chExt cx="13779079" cy="6195123"/>
          </a:xfrm>
        </p:grpSpPr>
        <p:pic>
          <p:nvPicPr>
            <p:cNvPr id="379" name="Google Shape;379;p31"/>
            <p:cNvPicPr preferRelativeResize="0"/>
            <p:nvPr/>
          </p:nvPicPr>
          <p:blipFill rotWithShape="1">
            <a:blip r:embed="rId3">
              <a:alphaModFix/>
            </a:blip>
            <a:srcRect b="0" l="0" r="0" t="0"/>
            <a:stretch/>
          </p:blipFill>
          <p:spPr>
            <a:xfrm>
              <a:off x="2254183" y="3065410"/>
              <a:ext cx="8620124" cy="3419474"/>
            </a:xfrm>
            <a:prstGeom prst="rect">
              <a:avLst/>
            </a:prstGeom>
            <a:noFill/>
            <a:ln>
              <a:noFill/>
            </a:ln>
          </p:spPr>
        </p:pic>
        <p:pic>
          <p:nvPicPr>
            <p:cNvPr id="380" name="Google Shape;380;p31"/>
            <p:cNvPicPr preferRelativeResize="0"/>
            <p:nvPr/>
          </p:nvPicPr>
          <p:blipFill rotWithShape="1">
            <a:blip r:embed="rId4">
              <a:alphaModFix/>
            </a:blip>
            <a:srcRect b="0" l="0" r="0" t="0"/>
            <a:stretch/>
          </p:blipFill>
          <p:spPr>
            <a:xfrm>
              <a:off x="2254183" y="6488759"/>
              <a:ext cx="13778808" cy="2771774"/>
            </a:xfrm>
            <a:prstGeom prst="rect">
              <a:avLst/>
            </a:prstGeom>
            <a:noFill/>
            <a:ln>
              <a:noFill/>
            </a:ln>
          </p:spPr>
        </p:pic>
        <p:pic>
          <p:nvPicPr>
            <p:cNvPr id="381" name="Google Shape;381;p31"/>
            <p:cNvPicPr preferRelativeResize="0"/>
            <p:nvPr/>
          </p:nvPicPr>
          <p:blipFill rotWithShape="1">
            <a:blip r:embed="rId5">
              <a:alphaModFix/>
            </a:blip>
            <a:srcRect b="0" l="0" r="0" t="0"/>
            <a:stretch/>
          </p:blipFill>
          <p:spPr>
            <a:xfrm>
              <a:off x="10870712" y="3065410"/>
              <a:ext cx="5162550" cy="3419474"/>
            </a:xfrm>
            <a:prstGeom prst="rect">
              <a:avLst/>
            </a:prstGeom>
            <a:noFill/>
            <a:ln>
              <a:noFill/>
            </a:ln>
          </p:spPr>
        </p:pic>
      </p:grpSp>
      <p:sp>
        <p:nvSpPr>
          <p:cNvPr id="382" name="Google Shape;382;p31"/>
          <p:cNvSpPr txBox="1"/>
          <p:nvPr>
            <p:ph type="title"/>
          </p:nvPr>
        </p:nvSpPr>
        <p:spPr>
          <a:xfrm>
            <a:off x="-492368" y="-20718"/>
            <a:ext cx="12684368" cy="2061742"/>
          </a:xfrm>
          <a:prstGeom prst="rect">
            <a:avLst/>
          </a:prstGeom>
          <a:noFill/>
          <a:ln>
            <a:noFill/>
          </a:ln>
        </p:spPr>
        <p:txBody>
          <a:bodyPr anchorCtr="0" anchor="ctr" bIns="0" lIns="0" spcFirstLastPara="1" rIns="0" wrap="square" tIns="155850">
            <a:spAutoFit/>
          </a:bodyPr>
          <a:lstStyle/>
          <a:p>
            <a:pPr indent="-2975335" lvl="0" marL="4110349" marR="3387" rtl="0" algn="l">
              <a:lnSpc>
                <a:spcPct val="116399"/>
              </a:lnSpc>
              <a:spcBef>
                <a:spcPts val="0"/>
              </a:spcBef>
              <a:spcAft>
                <a:spcPts val="0"/>
              </a:spcAft>
              <a:buClr>
                <a:srgbClr val="0C0C0C"/>
              </a:buClr>
              <a:buSzPts val="5334"/>
              <a:buFont typeface="Aparajita"/>
              <a:buNone/>
            </a:pPr>
            <a:r>
              <a:rPr lang="en-US" sz="5334"/>
              <a:t>                    Beach Cleaning Campaign held on</a:t>
            </a:r>
            <a:br>
              <a:rPr lang="en-US" sz="5334"/>
            </a:br>
            <a:r>
              <a:rPr lang="en-US" sz="5334"/>
              <a:t> 21</a:t>
            </a:r>
            <a:r>
              <a:rPr baseline="30000" lang="en-US" sz="5334"/>
              <a:t>st</a:t>
            </a:r>
            <a:r>
              <a:rPr lang="en-US" sz="5334"/>
              <a:t>   September 2019</a:t>
            </a:r>
            <a:endParaRPr sz="5334"/>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86" name="Shape 386"/>
        <p:cNvGrpSpPr/>
        <p:nvPr/>
      </p:nvGrpSpPr>
      <p:grpSpPr>
        <a:xfrm>
          <a:off x="0" y="0"/>
          <a:ext cx="0" cy="0"/>
          <a:chOff x="0" y="0"/>
          <a:chExt cx="0" cy="0"/>
        </a:xfrm>
      </p:grpSpPr>
      <p:pic>
        <p:nvPicPr>
          <p:cNvPr id="387" name="Google Shape;387;p32"/>
          <p:cNvPicPr preferRelativeResize="0"/>
          <p:nvPr/>
        </p:nvPicPr>
        <p:blipFill rotWithShape="1">
          <a:blip r:embed="rId3">
            <a:alphaModFix/>
          </a:blip>
          <a:srcRect b="0" l="0" r="0" t="0"/>
          <a:stretch/>
        </p:blipFill>
        <p:spPr>
          <a:xfrm>
            <a:off x="685800" y="2793306"/>
            <a:ext cx="10995485" cy="3067049"/>
          </a:xfrm>
          <a:prstGeom prst="rect">
            <a:avLst/>
          </a:prstGeom>
          <a:noFill/>
          <a:ln>
            <a:noFill/>
          </a:ln>
        </p:spPr>
      </p:pic>
      <p:sp>
        <p:nvSpPr>
          <p:cNvPr id="388" name="Google Shape;388;p32"/>
          <p:cNvSpPr txBox="1"/>
          <p:nvPr>
            <p:ph type="title"/>
          </p:nvPr>
        </p:nvSpPr>
        <p:spPr>
          <a:xfrm>
            <a:off x="456704" y="586927"/>
            <a:ext cx="11057043" cy="1485877"/>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800"/>
              <a:buFont typeface="Aparajita"/>
              <a:buNone/>
            </a:pPr>
            <a:r>
              <a:rPr lang="en-US"/>
              <a:t>Fund Collected for the Welfare of Kodagu People on </a:t>
            </a:r>
            <a:br>
              <a:rPr lang="en-US"/>
            </a:br>
            <a:r>
              <a:rPr lang="en-US"/>
              <a:t>29</a:t>
            </a:r>
            <a:r>
              <a:rPr baseline="30000" lang="en-US"/>
              <a:t>th</a:t>
            </a:r>
            <a:r>
              <a:rPr lang="en-US"/>
              <a:t> September 2019</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392" name="Shape 392"/>
        <p:cNvGrpSpPr/>
        <p:nvPr/>
      </p:nvGrpSpPr>
      <p:grpSpPr>
        <a:xfrm>
          <a:off x="0" y="0"/>
          <a:ext cx="0" cy="0"/>
          <a:chOff x="0" y="0"/>
          <a:chExt cx="0" cy="0"/>
        </a:xfrm>
      </p:grpSpPr>
      <p:grpSp>
        <p:nvGrpSpPr>
          <p:cNvPr id="393" name="Google Shape;393;p33"/>
          <p:cNvGrpSpPr/>
          <p:nvPr/>
        </p:nvGrpSpPr>
        <p:grpSpPr>
          <a:xfrm>
            <a:off x="685800" y="2314654"/>
            <a:ext cx="10821237" cy="3854449"/>
            <a:chOff x="1028700" y="3471980"/>
            <a:chExt cx="16231856" cy="5781674"/>
          </a:xfrm>
        </p:grpSpPr>
        <p:pic>
          <p:nvPicPr>
            <p:cNvPr id="394" name="Google Shape;394;p33"/>
            <p:cNvPicPr preferRelativeResize="0"/>
            <p:nvPr/>
          </p:nvPicPr>
          <p:blipFill rotWithShape="1">
            <a:blip r:embed="rId3">
              <a:alphaModFix/>
            </a:blip>
            <a:srcRect b="0" l="0" r="0" t="0"/>
            <a:stretch/>
          </p:blipFill>
          <p:spPr>
            <a:xfrm>
              <a:off x="1028700" y="3471980"/>
              <a:ext cx="8039099" cy="5781674"/>
            </a:xfrm>
            <a:prstGeom prst="rect">
              <a:avLst/>
            </a:prstGeom>
            <a:noFill/>
            <a:ln>
              <a:noFill/>
            </a:ln>
          </p:spPr>
        </p:pic>
        <p:pic>
          <p:nvPicPr>
            <p:cNvPr id="395" name="Google Shape;395;p33"/>
            <p:cNvPicPr preferRelativeResize="0"/>
            <p:nvPr/>
          </p:nvPicPr>
          <p:blipFill rotWithShape="1">
            <a:blip r:embed="rId4">
              <a:alphaModFix/>
            </a:blip>
            <a:srcRect b="0" l="0" r="0" t="0"/>
            <a:stretch/>
          </p:blipFill>
          <p:spPr>
            <a:xfrm>
              <a:off x="8830932" y="3471980"/>
              <a:ext cx="8429624" cy="5781674"/>
            </a:xfrm>
            <a:prstGeom prst="rect">
              <a:avLst/>
            </a:prstGeom>
            <a:noFill/>
            <a:ln>
              <a:noFill/>
            </a:ln>
          </p:spPr>
        </p:pic>
      </p:grpSp>
      <p:sp>
        <p:nvSpPr>
          <p:cNvPr id="396" name="Google Shape;396;p33"/>
          <p:cNvSpPr txBox="1"/>
          <p:nvPr>
            <p:ph type="title"/>
          </p:nvPr>
        </p:nvSpPr>
        <p:spPr>
          <a:xfrm>
            <a:off x="572756" y="206835"/>
            <a:ext cx="11619244" cy="1784890"/>
          </a:xfrm>
          <a:prstGeom prst="rect">
            <a:avLst/>
          </a:prstGeom>
          <a:noFill/>
          <a:ln>
            <a:noFill/>
          </a:ln>
        </p:spPr>
        <p:txBody>
          <a:bodyPr anchorCtr="0" anchor="ctr" bIns="0" lIns="0" spcFirstLastPara="1" rIns="0" wrap="square" tIns="8025">
            <a:spAutoFit/>
          </a:bodyPr>
          <a:lstStyle/>
          <a:p>
            <a:pPr indent="202787" lvl="0" marL="8467" marR="3387" rtl="0" algn="ctr">
              <a:lnSpc>
                <a:spcPct val="116599"/>
              </a:lnSpc>
              <a:spcBef>
                <a:spcPts val="0"/>
              </a:spcBef>
              <a:spcAft>
                <a:spcPts val="0"/>
              </a:spcAft>
              <a:buClr>
                <a:srgbClr val="0C0C0C"/>
              </a:buClr>
              <a:buSzPts val="4800"/>
              <a:buFont typeface="Aparajita"/>
              <a:buNone/>
            </a:pPr>
            <a:r>
              <a:rPr lang="en-US"/>
              <a:t>Campus Cleaning on the occassion of  Gandhi Jayanthi on </a:t>
            </a:r>
            <a:br>
              <a:rPr lang="en-US"/>
            </a:br>
            <a:r>
              <a:rPr lang="en-US"/>
              <a:t>2</a:t>
            </a:r>
            <a:r>
              <a:rPr baseline="30000" lang="en-US"/>
              <a:t>nd</a:t>
            </a:r>
            <a:r>
              <a:rPr lang="en-US"/>
              <a:t>  October 2019</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00" name="Shape 400"/>
        <p:cNvGrpSpPr/>
        <p:nvPr/>
      </p:nvGrpSpPr>
      <p:grpSpPr>
        <a:xfrm>
          <a:off x="0" y="0"/>
          <a:ext cx="0" cy="0"/>
          <a:chOff x="0" y="0"/>
          <a:chExt cx="0" cy="0"/>
        </a:xfrm>
      </p:grpSpPr>
      <p:grpSp>
        <p:nvGrpSpPr>
          <p:cNvPr id="401" name="Google Shape;401;p34"/>
          <p:cNvGrpSpPr/>
          <p:nvPr/>
        </p:nvGrpSpPr>
        <p:grpSpPr>
          <a:xfrm>
            <a:off x="685800" y="1891507"/>
            <a:ext cx="10463279" cy="3946777"/>
            <a:chOff x="1028700" y="2837260"/>
            <a:chExt cx="15694919" cy="5920166"/>
          </a:xfrm>
        </p:grpSpPr>
        <p:pic>
          <p:nvPicPr>
            <p:cNvPr id="402" name="Google Shape;402;p34"/>
            <p:cNvPicPr preferRelativeResize="0"/>
            <p:nvPr/>
          </p:nvPicPr>
          <p:blipFill rotWithShape="1">
            <a:blip r:embed="rId3">
              <a:alphaModFix/>
            </a:blip>
            <a:srcRect b="0" l="0" r="0" t="0"/>
            <a:stretch/>
          </p:blipFill>
          <p:spPr>
            <a:xfrm>
              <a:off x="1028700" y="2870977"/>
              <a:ext cx="7848599" cy="5886449"/>
            </a:xfrm>
            <a:prstGeom prst="rect">
              <a:avLst/>
            </a:prstGeom>
            <a:noFill/>
            <a:ln>
              <a:noFill/>
            </a:ln>
          </p:spPr>
        </p:pic>
        <p:pic>
          <p:nvPicPr>
            <p:cNvPr id="403" name="Google Shape;403;p34"/>
            <p:cNvPicPr preferRelativeResize="0"/>
            <p:nvPr/>
          </p:nvPicPr>
          <p:blipFill rotWithShape="1">
            <a:blip r:embed="rId4">
              <a:alphaModFix/>
            </a:blip>
            <a:srcRect b="0" l="0" r="0" t="0"/>
            <a:stretch/>
          </p:blipFill>
          <p:spPr>
            <a:xfrm>
              <a:off x="8875020" y="2837260"/>
              <a:ext cx="7848599" cy="5915024"/>
            </a:xfrm>
            <a:prstGeom prst="rect">
              <a:avLst/>
            </a:prstGeom>
            <a:noFill/>
            <a:ln>
              <a:noFill/>
            </a:ln>
          </p:spPr>
        </p:pic>
      </p:grpSp>
      <p:sp>
        <p:nvSpPr>
          <p:cNvPr id="404" name="Google Shape;404;p34"/>
          <p:cNvSpPr txBox="1"/>
          <p:nvPr>
            <p:ph type="title"/>
          </p:nvPr>
        </p:nvSpPr>
        <p:spPr>
          <a:xfrm>
            <a:off x="213569" y="633285"/>
            <a:ext cx="11521231" cy="798638"/>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5134"/>
              <a:buFont typeface="Aparajita"/>
              <a:buNone/>
            </a:pPr>
            <a:r>
              <a:rPr lang="en-US" sz="5134"/>
              <a:t>Vrukshotsava Celebration on 4</a:t>
            </a:r>
            <a:r>
              <a:rPr baseline="30000" lang="en-US" sz="5134"/>
              <a:t>th</a:t>
            </a:r>
            <a:r>
              <a:rPr lang="en-US" sz="5134"/>
              <a:t>  October 2019</a:t>
            </a:r>
            <a:endParaRPr sz="5134"/>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08" name="Shape 408"/>
        <p:cNvGrpSpPr/>
        <p:nvPr/>
      </p:nvGrpSpPr>
      <p:grpSpPr>
        <a:xfrm>
          <a:off x="0" y="0"/>
          <a:ext cx="0" cy="0"/>
          <a:chOff x="0" y="0"/>
          <a:chExt cx="0" cy="0"/>
        </a:xfrm>
      </p:grpSpPr>
      <p:grpSp>
        <p:nvGrpSpPr>
          <p:cNvPr id="409" name="Google Shape;409;p35"/>
          <p:cNvGrpSpPr/>
          <p:nvPr/>
        </p:nvGrpSpPr>
        <p:grpSpPr>
          <a:xfrm>
            <a:off x="2136623" y="1417741"/>
            <a:ext cx="7919858" cy="4950827"/>
            <a:chOff x="3204935" y="2126612"/>
            <a:chExt cx="11879787" cy="7426241"/>
          </a:xfrm>
        </p:grpSpPr>
        <p:pic>
          <p:nvPicPr>
            <p:cNvPr id="410" name="Google Shape;410;p35"/>
            <p:cNvPicPr preferRelativeResize="0"/>
            <p:nvPr/>
          </p:nvPicPr>
          <p:blipFill rotWithShape="1">
            <a:blip r:embed="rId3">
              <a:alphaModFix/>
            </a:blip>
            <a:srcRect b="0" l="0" r="0" t="0"/>
            <a:stretch/>
          </p:blipFill>
          <p:spPr>
            <a:xfrm>
              <a:off x="3204935" y="2126612"/>
              <a:ext cx="5848349" cy="3714749"/>
            </a:xfrm>
            <a:prstGeom prst="rect">
              <a:avLst/>
            </a:prstGeom>
            <a:noFill/>
            <a:ln>
              <a:noFill/>
            </a:ln>
          </p:spPr>
        </p:pic>
        <p:pic>
          <p:nvPicPr>
            <p:cNvPr id="411" name="Google Shape;411;p35"/>
            <p:cNvPicPr preferRelativeResize="0"/>
            <p:nvPr/>
          </p:nvPicPr>
          <p:blipFill rotWithShape="1">
            <a:blip r:embed="rId4">
              <a:alphaModFix/>
            </a:blip>
            <a:srcRect b="0" l="0" r="0" t="0"/>
            <a:stretch/>
          </p:blipFill>
          <p:spPr>
            <a:xfrm>
              <a:off x="9055398" y="2126612"/>
              <a:ext cx="6029324" cy="3819524"/>
            </a:xfrm>
            <a:prstGeom prst="rect">
              <a:avLst/>
            </a:prstGeom>
            <a:noFill/>
            <a:ln>
              <a:noFill/>
            </a:ln>
          </p:spPr>
        </p:pic>
        <p:pic>
          <p:nvPicPr>
            <p:cNvPr id="412" name="Google Shape;412;p35"/>
            <p:cNvPicPr preferRelativeResize="0"/>
            <p:nvPr/>
          </p:nvPicPr>
          <p:blipFill rotWithShape="1">
            <a:blip r:embed="rId5">
              <a:alphaModFix/>
            </a:blip>
            <a:srcRect b="0" l="0" r="0" t="0"/>
            <a:stretch/>
          </p:blipFill>
          <p:spPr>
            <a:xfrm>
              <a:off x="3204935" y="5838104"/>
              <a:ext cx="5848349" cy="3714749"/>
            </a:xfrm>
            <a:prstGeom prst="rect">
              <a:avLst/>
            </a:prstGeom>
            <a:noFill/>
            <a:ln>
              <a:noFill/>
            </a:ln>
          </p:spPr>
        </p:pic>
        <p:pic>
          <p:nvPicPr>
            <p:cNvPr id="413" name="Google Shape;413;p35"/>
            <p:cNvPicPr preferRelativeResize="0"/>
            <p:nvPr/>
          </p:nvPicPr>
          <p:blipFill rotWithShape="1">
            <a:blip r:embed="rId6">
              <a:alphaModFix/>
            </a:blip>
            <a:srcRect b="0" l="0" r="0" t="0"/>
            <a:stretch/>
          </p:blipFill>
          <p:spPr>
            <a:xfrm>
              <a:off x="9055398" y="5950329"/>
              <a:ext cx="6029324" cy="3600449"/>
            </a:xfrm>
            <a:prstGeom prst="rect">
              <a:avLst/>
            </a:prstGeom>
            <a:noFill/>
            <a:ln>
              <a:noFill/>
            </a:ln>
          </p:spPr>
        </p:pic>
      </p:grpSp>
      <p:sp>
        <p:nvSpPr>
          <p:cNvPr id="414" name="Google Shape;414;p35"/>
          <p:cNvSpPr txBox="1"/>
          <p:nvPr>
            <p:ph type="title"/>
          </p:nvPr>
        </p:nvSpPr>
        <p:spPr>
          <a:xfrm>
            <a:off x="0" y="672310"/>
            <a:ext cx="12359639" cy="74721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800"/>
              <a:buFont typeface="Aparajita"/>
              <a:buNone/>
            </a:pPr>
            <a:r>
              <a:rPr lang="en-US"/>
              <a:t>NSS Annual Camp 2019-20 from 21</a:t>
            </a:r>
            <a:r>
              <a:rPr baseline="30000" lang="en-US"/>
              <a:t>st</a:t>
            </a:r>
            <a:r>
              <a:rPr lang="en-US"/>
              <a:t> to 27</a:t>
            </a:r>
            <a:r>
              <a:rPr baseline="30000" lang="en-US"/>
              <a:t>th</a:t>
            </a:r>
            <a:r>
              <a:rPr lang="en-US"/>
              <a:t> December 2019</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18" name="Shape 418"/>
        <p:cNvGrpSpPr/>
        <p:nvPr/>
      </p:nvGrpSpPr>
      <p:grpSpPr>
        <a:xfrm>
          <a:off x="0" y="0"/>
          <a:ext cx="0" cy="0"/>
          <a:chOff x="0" y="0"/>
          <a:chExt cx="0" cy="0"/>
        </a:xfrm>
      </p:grpSpPr>
      <p:sp>
        <p:nvSpPr>
          <p:cNvPr id="419" name="Google Shape;419;p36"/>
          <p:cNvSpPr txBox="1"/>
          <p:nvPr>
            <p:ph type="title"/>
          </p:nvPr>
        </p:nvSpPr>
        <p:spPr>
          <a:xfrm>
            <a:off x="0" y="523911"/>
            <a:ext cx="10932605" cy="1721796"/>
          </a:xfrm>
          <a:prstGeom prst="rect">
            <a:avLst/>
          </a:prstGeom>
          <a:noFill/>
          <a:ln>
            <a:noFill/>
          </a:ln>
        </p:spPr>
        <p:txBody>
          <a:bodyPr anchorCtr="0" anchor="ctr" bIns="0" lIns="0" spcFirstLastPara="1" rIns="0" wrap="square" tIns="8025">
            <a:spAutoFit/>
          </a:bodyPr>
          <a:lstStyle/>
          <a:p>
            <a:pPr indent="-3064663" lvl="0" marL="3072707" marR="3387" rtl="0" algn="ctr">
              <a:lnSpc>
                <a:spcPct val="116100"/>
              </a:lnSpc>
              <a:spcBef>
                <a:spcPts val="0"/>
              </a:spcBef>
              <a:spcAft>
                <a:spcPts val="0"/>
              </a:spcAft>
              <a:buClr>
                <a:srgbClr val="0C0C0C"/>
              </a:buClr>
              <a:buSzPts val="4800"/>
              <a:buFont typeface="Aparajita"/>
              <a:buNone/>
            </a:pPr>
            <a:r>
              <a:rPr lang="en-US"/>
              <a:t>     Anti-Tobacco Pledge By Staff and Students on  </a:t>
            </a:r>
            <a:br>
              <a:rPr lang="en-US"/>
            </a:br>
            <a:r>
              <a:rPr lang="en-US"/>
              <a:t>11</a:t>
            </a:r>
            <a:r>
              <a:rPr baseline="30000" lang="en-US"/>
              <a:t>th</a:t>
            </a:r>
            <a:r>
              <a:rPr lang="en-US"/>
              <a:t>  January 2020</a:t>
            </a:r>
            <a:endParaRPr/>
          </a:p>
        </p:txBody>
      </p:sp>
      <p:grpSp>
        <p:nvGrpSpPr>
          <p:cNvPr id="420" name="Google Shape;420;p36"/>
          <p:cNvGrpSpPr/>
          <p:nvPr/>
        </p:nvGrpSpPr>
        <p:grpSpPr>
          <a:xfrm>
            <a:off x="647119" y="2459119"/>
            <a:ext cx="11188128" cy="3715248"/>
            <a:chOff x="970678" y="3688678"/>
            <a:chExt cx="16782191" cy="5572871"/>
          </a:xfrm>
        </p:grpSpPr>
        <p:pic>
          <p:nvPicPr>
            <p:cNvPr id="421" name="Google Shape;421;p36"/>
            <p:cNvPicPr preferRelativeResize="0"/>
            <p:nvPr/>
          </p:nvPicPr>
          <p:blipFill rotWithShape="1">
            <a:blip r:embed="rId3">
              <a:alphaModFix/>
            </a:blip>
            <a:srcRect b="0" l="0" r="0" t="0"/>
            <a:stretch/>
          </p:blipFill>
          <p:spPr>
            <a:xfrm>
              <a:off x="970678" y="3688678"/>
              <a:ext cx="8420099" cy="5572124"/>
            </a:xfrm>
            <a:prstGeom prst="rect">
              <a:avLst/>
            </a:prstGeom>
            <a:noFill/>
            <a:ln>
              <a:noFill/>
            </a:ln>
          </p:spPr>
        </p:pic>
        <p:pic>
          <p:nvPicPr>
            <p:cNvPr id="422" name="Google Shape;422;p36"/>
            <p:cNvPicPr preferRelativeResize="0"/>
            <p:nvPr/>
          </p:nvPicPr>
          <p:blipFill rotWithShape="1">
            <a:blip r:embed="rId4">
              <a:alphaModFix/>
            </a:blip>
            <a:srcRect b="0" l="0" r="0" t="0"/>
            <a:stretch/>
          </p:blipFill>
          <p:spPr>
            <a:xfrm>
              <a:off x="9161319" y="3708475"/>
              <a:ext cx="8591550" cy="5553074"/>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26" name="Shape 426"/>
        <p:cNvGrpSpPr/>
        <p:nvPr/>
      </p:nvGrpSpPr>
      <p:grpSpPr>
        <a:xfrm>
          <a:off x="0" y="0"/>
          <a:ext cx="0" cy="0"/>
          <a:chOff x="0" y="0"/>
          <a:chExt cx="0" cy="0"/>
        </a:xfrm>
      </p:grpSpPr>
      <p:pic>
        <p:nvPicPr>
          <p:cNvPr id="427" name="Google Shape;427;p37"/>
          <p:cNvPicPr preferRelativeResize="0"/>
          <p:nvPr/>
        </p:nvPicPr>
        <p:blipFill rotWithShape="1">
          <a:blip r:embed="rId3">
            <a:alphaModFix/>
          </a:blip>
          <a:srcRect b="0" l="0" r="0" t="0"/>
          <a:stretch/>
        </p:blipFill>
        <p:spPr>
          <a:xfrm>
            <a:off x="2509662" y="1829998"/>
            <a:ext cx="6743699" cy="4343399"/>
          </a:xfrm>
          <a:prstGeom prst="rect">
            <a:avLst/>
          </a:prstGeom>
          <a:noFill/>
          <a:ln>
            <a:noFill/>
          </a:ln>
        </p:spPr>
      </p:pic>
      <p:sp>
        <p:nvSpPr>
          <p:cNvPr id="428" name="Google Shape;428;p37"/>
          <p:cNvSpPr txBox="1"/>
          <p:nvPr>
            <p:ph type="title"/>
          </p:nvPr>
        </p:nvSpPr>
        <p:spPr>
          <a:xfrm>
            <a:off x="101536" y="0"/>
            <a:ext cx="11829207" cy="2527081"/>
          </a:xfrm>
          <a:prstGeom prst="rect">
            <a:avLst/>
          </a:prstGeom>
          <a:noFill/>
          <a:ln>
            <a:noFill/>
          </a:ln>
        </p:spPr>
        <p:txBody>
          <a:bodyPr anchorCtr="0" anchor="ctr" bIns="0" lIns="0" spcFirstLastPara="1" rIns="0" wrap="square" tIns="222650">
            <a:spAutoFit/>
          </a:bodyPr>
          <a:lstStyle/>
          <a:p>
            <a:pPr indent="0" lvl="0" marL="8467" rtl="0" algn="ctr">
              <a:lnSpc>
                <a:spcPct val="100000"/>
              </a:lnSpc>
              <a:spcBef>
                <a:spcPts val="0"/>
              </a:spcBef>
              <a:spcAft>
                <a:spcPts val="0"/>
              </a:spcAft>
              <a:buClr>
                <a:srgbClr val="0C0C0C"/>
              </a:buClr>
              <a:buSzPts val="4800"/>
              <a:buFont typeface="Aparajita"/>
              <a:buNone/>
            </a:pPr>
            <a:r>
              <a:rPr lang="en-US"/>
              <a:t>National Youth Day Celebration on 12</a:t>
            </a:r>
            <a:r>
              <a:rPr baseline="30000" lang="en-US"/>
              <a:t>th</a:t>
            </a:r>
            <a:r>
              <a:rPr lang="en-US"/>
              <a:t>  January 2020</a:t>
            </a:r>
            <a:endParaRPr/>
          </a:p>
          <a:p>
            <a:pPr indent="197707" lvl="0" marL="6610257" marR="292115" rtl="0" algn="ctr">
              <a:lnSpc>
                <a:spcPct val="116300"/>
              </a:lnSpc>
              <a:spcBef>
                <a:spcPts val="483"/>
              </a:spcBef>
              <a:spcAft>
                <a:spcPts val="0"/>
              </a:spcAft>
              <a:buClr>
                <a:srgbClr val="48301C"/>
              </a:buClr>
              <a:buSzPts val="2800"/>
              <a:buFont typeface="Bodoni"/>
              <a:buNone/>
            </a:pPr>
            <a:r>
              <a:rPr lang="en-US" sz="2800">
                <a:solidFill>
                  <a:srgbClr val="48301C"/>
                </a:solidFill>
                <a:latin typeface="Bodoni"/>
                <a:ea typeface="Bodoni"/>
                <a:cs typeface="Bodoni"/>
                <a:sym typeface="Bodoni"/>
              </a:rPr>
              <a:t>Chief Guest:-Mr. Suprasad Shetty  Resource Person:- Mr Karthik Kunder</a:t>
            </a:r>
            <a:endParaRPr sz="2800">
              <a:solidFill>
                <a:srgbClr val="48301C"/>
              </a:solidFill>
              <a:latin typeface="Bodoni"/>
              <a:ea typeface="Bodoni"/>
              <a:cs typeface="Bodoni"/>
              <a:sym typeface="Bodon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32" name="Shape 432"/>
        <p:cNvGrpSpPr/>
        <p:nvPr/>
      </p:nvGrpSpPr>
      <p:grpSpPr>
        <a:xfrm>
          <a:off x="0" y="0"/>
          <a:ext cx="0" cy="0"/>
          <a:chOff x="0" y="0"/>
          <a:chExt cx="0" cy="0"/>
        </a:xfrm>
      </p:grpSpPr>
      <p:grpSp>
        <p:nvGrpSpPr>
          <p:cNvPr id="433" name="Google Shape;433;p38"/>
          <p:cNvGrpSpPr/>
          <p:nvPr/>
        </p:nvGrpSpPr>
        <p:grpSpPr>
          <a:xfrm>
            <a:off x="2210428" y="2173407"/>
            <a:ext cx="7232073" cy="3995876"/>
            <a:chOff x="3315642" y="3260111"/>
            <a:chExt cx="10848109" cy="5993813"/>
          </a:xfrm>
        </p:grpSpPr>
        <p:pic>
          <p:nvPicPr>
            <p:cNvPr id="434" name="Google Shape;434;p38"/>
            <p:cNvPicPr preferRelativeResize="0"/>
            <p:nvPr/>
          </p:nvPicPr>
          <p:blipFill rotWithShape="1">
            <a:blip r:embed="rId3">
              <a:alphaModFix/>
            </a:blip>
            <a:srcRect b="0" l="0" r="0" t="0"/>
            <a:stretch/>
          </p:blipFill>
          <p:spPr>
            <a:xfrm>
              <a:off x="8930348" y="3260111"/>
              <a:ext cx="5229224" cy="2884437"/>
            </a:xfrm>
            <a:prstGeom prst="rect">
              <a:avLst/>
            </a:prstGeom>
            <a:noFill/>
            <a:ln>
              <a:noFill/>
            </a:ln>
          </p:spPr>
        </p:pic>
        <p:pic>
          <p:nvPicPr>
            <p:cNvPr id="435" name="Google Shape;435;p38"/>
            <p:cNvPicPr preferRelativeResize="0"/>
            <p:nvPr/>
          </p:nvPicPr>
          <p:blipFill rotWithShape="1">
            <a:blip r:embed="rId4">
              <a:alphaModFix/>
            </a:blip>
            <a:srcRect b="0" l="0" r="0" t="0"/>
            <a:stretch/>
          </p:blipFill>
          <p:spPr>
            <a:xfrm>
              <a:off x="3315642" y="3352400"/>
              <a:ext cx="5638799" cy="3095625"/>
            </a:xfrm>
            <a:prstGeom prst="rect">
              <a:avLst/>
            </a:prstGeom>
            <a:noFill/>
            <a:ln>
              <a:noFill/>
            </a:ln>
          </p:spPr>
        </p:pic>
        <p:pic>
          <p:nvPicPr>
            <p:cNvPr id="436" name="Google Shape;436;p38"/>
            <p:cNvPicPr preferRelativeResize="0"/>
            <p:nvPr/>
          </p:nvPicPr>
          <p:blipFill rotWithShape="1">
            <a:blip r:embed="rId5">
              <a:alphaModFix/>
            </a:blip>
            <a:srcRect b="0" l="0" r="0" t="0"/>
            <a:stretch/>
          </p:blipFill>
          <p:spPr>
            <a:xfrm>
              <a:off x="3315642" y="6148775"/>
              <a:ext cx="5638799" cy="3105149"/>
            </a:xfrm>
            <a:prstGeom prst="rect">
              <a:avLst/>
            </a:prstGeom>
            <a:noFill/>
            <a:ln>
              <a:noFill/>
            </a:ln>
          </p:spPr>
        </p:pic>
        <p:pic>
          <p:nvPicPr>
            <p:cNvPr id="437" name="Google Shape;437;p38"/>
            <p:cNvPicPr preferRelativeResize="0"/>
            <p:nvPr/>
          </p:nvPicPr>
          <p:blipFill rotWithShape="1">
            <a:blip r:embed="rId6">
              <a:alphaModFix/>
            </a:blip>
            <a:srcRect b="0" l="0" r="0" t="0"/>
            <a:stretch/>
          </p:blipFill>
          <p:spPr>
            <a:xfrm>
              <a:off x="8953577" y="6148775"/>
              <a:ext cx="5210174" cy="3038474"/>
            </a:xfrm>
            <a:prstGeom prst="rect">
              <a:avLst/>
            </a:prstGeom>
            <a:noFill/>
            <a:ln>
              <a:noFill/>
            </a:ln>
          </p:spPr>
        </p:pic>
      </p:grpSp>
      <p:sp>
        <p:nvSpPr>
          <p:cNvPr id="438" name="Google Shape;438;p38"/>
          <p:cNvSpPr txBox="1"/>
          <p:nvPr>
            <p:ph type="title"/>
          </p:nvPr>
        </p:nvSpPr>
        <p:spPr>
          <a:xfrm>
            <a:off x="568848" y="106473"/>
            <a:ext cx="11388690" cy="2036171"/>
          </a:xfrm>
          <a:prstGeom prst="rect">
            <a:avLst/>
          </a:prstGeom>
          <a:noFill/>
          <a:ln>
            <a:noFill/>
          </a:ln>
        </p:spPr>
        <p:txBody>
          <a:bodyPr anchorCtr="0" anchor="ctr" bIns="0" lIns="0" spcFirstLastPara="1" rIns="0" wrap="square" tIns="295625">
            <a:spAutoFit/>
          </a:bodyPr>
          <a:lstStyle/>
          <a:p>
            <a:pPr indent="-1848366" lvl="0" marL="2750111" marR="3387" rtl="0" algn="l">
              <a:lnSpc>
                <a:spcPct val="116399"/>
              </a:lnSpc>
              <a:spcBef>
                <a:spcPts val="0"/>
              </a:spcBef>
              <a:spcAft>
                <a:spcPts val="0"/>
              </a:spcAft>
              <a:buClr>
                <a:srgbClr val="0C0C0C"/>
              </a:buClr>
              <a:buSzPts val="4867"/>
              <a:buFont typeface="Aparajita"/>
              <a:buNone/>
            </a:pPr>
            <a:r>
              <a:rPr lang="en-US" sz="4867"/>
              <a:t>Shramadana on the occasion of Admar Mutt  Paryaya 21</a:t>
            </a:r>
            <a:r>
              <a:rPr baseline="30000" lang="en-US" sz="4867"/>
              <a:t>st</a:t>
            </a:r>
            <a:r>
              <a:rPr lang="en-US" sz="4867"/>
              <a:t>  January 2020</a:t>
            </a:r>
            <a:endParaRPr sz="4867"/>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42" name="Shape 442"/>
        <p:cNvGrpSpPr/>
        <p:nvPr/>
      </p:nvGrpSpPr>
      <p:grpSpPr>
        <a:xfrm>
          <a:off x="0" y="0"/>
          <a:ext cx="0" cy="0"/>
          <a:chOff x="0" y="0"/>
          <a:chExt cx="0" cy="0"/>
        </a:xfrm>
      </p:grpSpPr>
      <p:grpSp>
        <p:nvGrpSpPr>
          <p:cNvPr id="443" name="Google Shape;443;p39"/>
          <p:cNvGrpSpPr/>
          <p:nvPr/>
        </p:nvGrpSpPr>
        <p:grpSpPr>
          <a:xfrm>
            <a:off x="685800" y="2509121"/>
            <a:ext cx="10083224" cy="3665638"/>
            <a:chOff x="1028700" y="3763681"/>
            <a:chExt cx="15124836" cy="5498457"/>
          </a:xfrm>
        </p:grpSpPr>
        <p:pic>
          <p:nvPicPr>
            <p:cNvPr id="444" name="Google Shape;444;p39"/>
            <p:cNvPicPr preferRelativeResize="0"/>
            <p:nvPr/>
          </p:nvPicPr>
          <p:blipFill rotWithShape="1">
            <a:blip r:embed="rId3">
              <a:alphaModFix/>
            </a:blip>
            <a:srcRect b="0" l="0" r="0" t="0"/>
            <a:stretch/>
          </p:blipFill>
          <p:spPr>
            <a:xfrm>
              <a:off x="1028700" y="3766214"/>
              <a:ext cx="8858249" cy="5495924"/>
            </a:xfrm>
            <a:prstGeom prst="rect">
              <a:avLst/>
            </a:prstGeom>
            <a:noFill/>
            <a:ln>
              <a:noFill/>
            </a:ln>
          </p:spPr>
        </p:pic>
        <p:pic>
          <p:nvPicPr>
            <p:cNvPr id="445" name="Google Shape;445;p39"/>
            <p:cNvPicPr preferRelativeResize="0"/>
            <p:nvPr/>
          </p:nvPicPr>
          <p:blipFill rotWithShape="1">
            <a:blip r:embed="rId4">
              <a:alphaModFix/>
            </a:blip>
            <a:srcRect b="0" l="0" r="0" t="0"/>
            <a:stretch/>
          </p:blipFill>
          <p:spPr>
            <a:xfrm>
              <a:off x="8362087" y="3763681"/>
              <a:ext cx="7791449" cy="5495924"/>
            </a:xfrm>
            <a:prstGeom prst="rect">
              <a:avLst/>
            </a:prstGeom>
            <a:noFill/>
            <a:ln>
              <a:noFill/>
            </a:ln>
          </p:spPr>
        </p:pic>
      </p:grpSp>
      <p:sp>
        <p:nvSpPr>
          <p:cNvPr id="446" name="Google Shape;446;p39"/>
          <p:cNvSpPr txBox="1"/>
          <p:nvPr>
            <p:ph type="title"/>
          </p:nvPr>
        </p:nvSpPr>
        <p:spPr>
          <a:xfrm>
            <a:off x="129745" y="369074"/>
            <a:ext cx="11932920" cy="1507635"/>
          </a:xfrm>
          <a:prstGeom prst="rect">
            <a:avLst/>
          </a:prstGeom>
          <a:noFill/>
          <a:ln>
            <a:noFill/>
          </a:ln>
        </p:spPr>
        <p:txBody>
          <a:bodyPr anchorCtr="0" anchor="ctr" bIns="0" lIns="0" spcFirstLastPara="1" rIns="0" wrap="square" tIns="8025">
            <a:spAutoFit/>
          </a:bodyPr>
          <a:lstStyle/>
          <a:p>
            <a:pPr indent="0" lvl="0" marL="8044" marR="3387" rtl="0" algn="ctr">
              <a:lnSpc>
                <a:spcPct val="116100"/>
              </a:lnSpc>
              <a:spcBef>
                <a:spcPts val="0"/>
              </a:spcBef>
              <a:spcAft>
                <a:spcPts val="0"/>
              </a:spcAft>
              <a:buClr>
                <a:srgbClr val="0C0C0C"/>
              </a:buClr>
              <a:buSzPts val="4200"/>
              <a:buFont typeface="Aparajita"/>
              <a:buNone/>
            </a:pPr>
            <a:r>
              <a:rPr lang="en-US" sz="4200"/>
              <a:t>Anti-Tobacco Consumption Programme and Poster Making  Competition held in Government High school ,Uppuru on  11</a:t>
            </a:r>
            <a:r>
              <a:rPr baseline="30000" lang="en-US" sz="4200"/>
              <a:t>th</a:t>
            </a:r>
            <a:r>
              <a:rPr lang="en-US" sz="4200"/>
              <a:t>  February 2020</a:t>
            </a:r>
            <a:endParaRPr sz="4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174" name="Shape 174"/>
        <p:cNvGrpSpPr/>
        <p:nvPr/>
      </p:nvGrpSpPr>
      <p:grpSpPr>
        <a:xfrm>
          <a:off x="0" y="0"/>
          <a:ext cx="0" cy="0"/>
          <a:chOff x="0" y="0"/>
          <a:chExt cx="0" cy="0"/>
        </a:xfrm>
      </p:grpSpPr>
      <p:sp>
        <p:nvSpPr>
          <p:cNvPr id="175" name="Google Shape;175;p4"/>
          <p:cNvSpPr txBox="1"/>
          <p:nvPr>
            <p:ph type="title"/>
          </p:nvPr>
        </p:nvSpPr>
        <p:spPr>
          <a:xfrm>
            <a:off x="2592729" y="437625"/>
            <a:ext cx="7048982" cy="132588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BE1218"/>
              </a:buClr>
              <a:buSzPts val="4800"/>
              <a:buFont typeface="Algerian"/>
              <a:buNone/>
            </a:pPr>
            <a:r>
              <a:rPr lang="en-US">
                <a:solidFill>
                  <a:srgbClr val="BE1218"/>
                </a:solidFill>
                <a:latin typeface="Algerian"/>
                <a:ea typeface="Algerian"/>
                <a:cs typeface="Algerian"/>
                <a:sym typeface="Algerian"/>
              </a:rPr>
              <a:t>NSS in SPEC</a:t>
            </a:r>
            <a:endParaRPr/>
          </a:p>
        </p:txBody>
      </p:sp>
      <p:sp>
        <p:nvSpPr>
          <p:cNvPr id="176" name="Google Shape;176;p4"/>
          <p:cNvSpPr txBox="1"/>
          <p:nvPr>
            <p:ph idx="1" type="body"/>
          </p:nvPr>
        </p:nvSpPr>
        <p:spPr>
          <a:xfrm>
            <a:off x="539495" y="1825624"/>
            <a:ext cx="11441781" cy="4714071"/>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1C0C58"/>
              </a:buClr>
              <a:buSzPts val="2400"/>
              <a:buNone/>
            </a:pPr>
            <a:r>
              <a:rPr b="1" i="1" lang="en-US">
                <a:solidFill>
                  <a:srgbClr val="1C0C58"/>
                </a:solidFill>
                <a:latin typeface="Times New Roman"/>
                <a:ea typeface="Times New Roman"/>
                <a:cs typeface="Times New Roman"/>
                <a:sym typeface="Times New Roman"/>
              </a:rPr>
              <a:t>NSS has two units and two officers Mr.Chiranjan K Sherigar &amp; Dr.Prajna Marpally.</a:t>
            </a:r>
            <a:endParaRPr>
              <a:latin typeface="Times New Roman"/>
              <a:ea typeface="Times New Roman"/>
              <a:cs typeface="Times New Roman"/>
              <a:sym typeface="Times New Roman"/>
            </a:endParaRPr>
          </a:p>
          <a:p>
            <a:pPr indent="0" lvl="0" marL="12065" marR="5080" rtl="0" algn="l">
              <a:lnSpc>
                <a:spcPct val="115399"/>
              </a:lnSpc>
              <a:spcBef>
                <a:spcPts val="1000"/>
              </a:spcBef>
              <a:spcAft>
                <a:spcPts val="0"/>
              </a:spcAft>
              <a:buClr>
                <a:srgbClr val="1C0C58"/>
              </a:buClr>
              <a:buSzPts val="2400"/>
              <a:buNone/>
            </a:pPr>
            <a:r>
              <a:rPr b="1" i="1" lang="en-US">
                <a:solidFill>
                  <a:srgbClr val="1C0C58"/>
                </a:solidFill>
                <a:latin typeface="Times New Roman"/>
                <a:ea typeface="Times New Roman"/>
                <a:cs typeface="Times New Roman"/>
                <a:sym typeface="Times New Roman"/>
              </a:rPr>
              <a:t>NSS is the major association in which more and more students have enrolled  themselves. Over the years there has been a presently steep rise in the enrollment of  our students as NSS volunteers. As there was literally a ‘thronging’ for enrollment  which the single unit in existence on our college could not entertain, one more unit  was sought for the college which was promptly sanctioned by the University in 2014-15. Since then both the units are growing in strength not only in terms of  volunteers strength but also as regards the solid work of the units and are widely  recognised for putting the best foot forward in propagating the NSS ideals to the  best of their capacity by self</a:t>
            </a:r>
            <a:r>
              <a:rPr b="1" i="1" lang="en-US">
                <a:solidFill>
                  <a:srgbClr val="1C0C58"/>
                </a:solidFill>
                <a:latin typeface="Arial"/>
                <a:ea typeface="Arial"/>
                <a:cs typeface="Arial"/>
                <a:sym typeface="Arial"/>
              </a:rPr>
              <a:t>-example</a:t>
            </a:r>
            <a:endParaRPr>
              <a:latin typeface="Arial"/>
              <a:ea typeface="Arial"/>
              <a:cs typeface="Arial"/>
              <a:sym typeface="Arial"/>
            </a:endParaRPr>
          </a:p>
        </p:txBody>
      </p:sp>
      <p:sp>
        <p:nvSpPr>
          <p:cNvPr id="177" name="Google Shape;17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Presentation Title</a:t>
            </a:r>
            <a:endParaRPr/>
          </a:p>
        </p:txBody>
      </p:sp>
      <p:sp>
        <p:nvSpPr>
          <p:cNvPr id="178" name="Google Shape;17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79" name="Google Shape;179;p4"/>
          <p:cNvPicPr preferRelativeResize="0"/>
          <p:nvPr/>
        </p:nvPicPr>
        <p:blipFill rotWithShape="1">
          <a:blip r:embed="rId3">
            <a:alphaModFix/>
          </a:blip>
          <a:srcRect b="0" l="0" r="0" t="0"/>
          <a:stretch/>
        </p:blipFill>
        <p:spPr>
          <a:xfrm>
            <a:off x="539495" y="300498"/>
            <a:ext cx="1341120" cy="1350395"/>
          </a:xfrm>
          <a:prstGeom prst="rect">
            <a:avLst/>
          </a:prstGeom>
          <a:noFill/>
          <a:ln>
            <a:noFill/>
          </a:ln>
          <a:effectLst>
            <a:outerShdw blurRad="44450" algn="ctr" dir="5400000" dist="27940">
              <a:srgbClr val="000000">
                <a:alpha val="31764"/>
              </a:srgbClr>
            </a:outerShdw>
          </a:effectLst>
        </p:spPr>
      </p:pic>
      <p:pic>
        <p:nvPicPr>
          <p:cNvPr id="180" name="Google Shape;180;p4"/>
          <p:cNvPicPr preferRelativeResize="0"/>
          <p:nvPr/>
        </p:nvPicPr>
        <p:blipFill rotWithShape="1">
          <a:blip r:embed="rId4">
            <a:alphaModFix/>
          </a:blip>
          <a:srcRect b="0" l="0" r="0" t="0"/>
          <a:stretch/>
        </p:blipFill>
        <p:spPr>
          <a:xfrm>
            <a:off x="10229524" y="307549"/>
            <a:ext cx="1368116" cy="1336295"/>
          </a:xfrm>
          <a:prstGeom prst="rect">
            <a:avLst/>
          </a:prstGeom>
          <a:noFill/>
          <a:ln>
            <a:noFill/>
          </a:ln>
          <a:effectLst>
            <a:outerShdw blurRad="44450" algn="ctr" dir="5400000" dist="27940">
              <a:srgbClr val="000000">
                <a:alpha val="31764"/>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0"/>
          <p:cNvSpPr txBox="1"/>
          <p:nvPr>
            <p:ph type="title"/>
          </p:nvPr>
        </p:nvSpPr>
        <p:spPr>
          <a:xfrm>
            <a:off x="-8803" y="-170"/>
            <a:ext cx="12209607" cy="2165318"/>
          </a:xfrm>
          <a:prstGeom prst="rect">
            <a:avLst/>
          </a:prstGeom>
          <a:noFill/>
          <a:ln>
            <a:noFill/>
          </a:ln>
        </p:spPr>
        <p:txBody>
          <a:bodyPr anchorCtr="0" anchor="ctr" bIns="0" lIns="0" spcFirstLastPara="1" rIns="0" wrap="square" tIns="329025">
            <a:spAutoFit/>
          </a:bodyPr>
          <a:lstStyle/>
          <a:p>
            <a:pPr indent="-852635" lvl="0" marL="1651929" marR="3387" rtl="0" algn="ctr">
              <a:lnSpc>
                <a:spcPct val="116100"/>
              </a:lnSpc>
              <a:spcBef>
                <a:spcPts val="0"/>
              </a:spcBef>
              <a:spcAft>
                <a:spcPts val="0"/>
              </a:spcAft>
              <a:buClr>
                <a:srgbClr val="0C0C0C"/>
              </a:buClr>
              <a:buSzPts val="5134"/>
              <a:buFont typeface="Aparajita"/>
              <a:buNone/>
            </a:pPr>
            <a:r>
              <a:rPr lang="en-US" sz="5134"/>
              <a:t>Aids Awareness Poster and Collage Making  Competition on 12</a:t>
            </a:r>
            <a:r>
              <a:rPr baseline="30000" lang="en-US" sz="5134"/>
              <a:t>th</a:t>
            </a:r>
            <a:r>
              <a:rPr lang="en-US" sz="5134"/>
              <a:t> February, 2020</a:t>
            </a:r>
            <a:endParaRPr sz="5134"/>
          </a:p>
        </p:txBody>
      </p:sp>
      <p:pic>
        <p:nvPicPr>
          <p:cNvPr id="452" name="Google Shape;452;p40"/>
          <p:cNvPicPr preferRelativeResize="0"/>
          <p:nvPr/>
        </p:nvPicPr>
        <p:blipFill rotWithShape="1">
          <a:blip r:embed="rId3">
            <a:alphaModFix/>
          </a:blip>
          <a:srcRect b="0" l="0" r="0" t="0"/>
          <a:stretch/>
        </p:blipFill>
        <p:spPr>
          <a:xfrm>
            <a:off x="1676400" y="2057400"/>
            <a:ext cx="8483600" cy="431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456" name="Shape 456"/>
        <p:cNvGrpSpPr/>
        <p:nvPr/>
      </p:nvGrpSpPr>
      <p:grpSpPr>
        <a:xfrm>
          <a:off x="0" y="0"/>
          <a:ext cx="0" cy="0"/>
          <a:chOff x="0" y="0"/>
          <a:chExt cx="0" cy="0"/>
        </a:xfrm>
      </p:grpSpPr>
      <p:pic>
        <p:nvPicPr>
          <p:cNvPr id="457" name="Google Shape;457;p41"/>
          <p:cNvPicPr preferRelativeResize="0"/>
          <p:nvPr/>
        </p:nvPicPr>
        <p:blipFill rotWithShape="1">
          <a:blip r:embed="rId3">
            <a:alphaModFix/>
          </a:blip>
          <a:srcRect b="0" l="0" r="0" t="0"/>
          <a:stretch/>
        </p:blipFill>
        <p:spPr>
          <a:xfrm>
            <a:off x="853276" y="2745469"/>
            <a:ext cx="9864929" cy="3301999"/>
          </a:xfrm>
          <a:prstGeom prst="rect">
            <a:avLst/>
          </a:prstGeom>
          <a:noFill/>
          <a:ln>
            <a:noFill/>
          </a:ln>
        </p:spPr>
      </p:pic>
      <p:sp>
        <p:nvSpPr>
          <p:cNvPr id="458" name="Google Shape;458;p41"/>
          <p:cNvSpPr txBox="1"/>
          <p:nvPr/>
        </p:nvSpPr>
        <p:spPr>
          <a:xfrm>
            <a:off x="2249740" y="0"/>
            <a:ext cx="7692813" cy="1736543"/>
          </a:xfrm>
          <a:prstGeom prst="rect">
            <a:avLst/>
          </a:prstGeom>
          <a:noFill/>
          <a:ln>
            <a:noFill/>
          </a:ln>
        </p:spPr>
        <p:txBody>
          <a:bodyPr anchorCtr="0" anchor="t" bIns="0" lIns="0" spcFirstLastPara="1" rIns="0" wrap="square" tIns="8025">
            <a:spAutoFit/>
          </a:bodyPr>
          <a:lstStyle/>
          <a:p>
            <a:pPr indent="-1274720" lvl="0" marL="1282764" marR="3387" rtl="0" algn="ctr">
              <a:lnSpc>
                <a:spcPct val="116799"/>
              </a:lnSpc>
              <a:spcBef>
                <a:spcPts val="0"/>
              </a:spcBef>
              <a:spcAft>
                <a:spcPts val="0"/>
              </a:spcAft>
              <a:buNone/>
            </a:pPr>
            <a:r>
              <a:rPr lang="en-US" sz="4800">
                <a:solidFill>
                  <a:srgbClr val="0C0C0C"/>
                </a:solidFill>
                <a:latin typeface="Aparajita"/>
                <a:ea typeface="Aparajita"/>
                <a:cs typeface="Aparajita"/>
                <a:sym typeface="Aparajita"/>
              </a:rPr>
              <a:t>Aids Awareness Programme on</a:t>
            </a:r>
            <a:endParaRPr sz="4800">
              <a:solidFill>
                <a:srgbClr val="0C0C0C"/>
              </a:solidFill>
              <a:latin typeface="Aparajita"/>
              <a:ea typeface="Aparajita"/>
              <a:cs typeface="Aparajita"/>
              <a:sym typeface="Aparajita"/>
            </a:endParaRPr>
          </a:p>
          <a:p>
            <a:pPr indent="-1274720" lvl="0" marL="1282764" marR="3387" rtl="0" algn="ctr">
              <a:lnSpc>
                <a:spcPct val="116799"/>
              </a:lnSpc>
              <a:spcBef>
                <a:spcPts val="63"/>
              </a:spcBef>
              <a:spcAft>
                <a:spcPts val="0"/>
              </a:spcAft>
              <a:buNone/>
            </a:pPr>
            <a:r>
              <a:rPr lang="en-US" sz="4800">
                <a:solidFill>
                  <a:srgbClr val="0C0C0C"/>
                </a:solidFill>
                <a:latin typeface="Aparajita"/>
                <a:ea typeface="Aparajita"/>
                <a:cs typeface="Aparajita"/>
                <a:sym typeface="Aparajita"/>
              </a:rPr>
              <a:t>  28</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February 2020</a:t>
            </a:r>
            <a:endParaRPr sz="4800">
              <a:solidFill>
                <a:srgbClr val="0C0C0C"/>
              </a:solidFill>
              <a:latin typeface="Aparajita"/>
              <a:ea typeface="Aparajita"/>
              <a:cs typeface="Aparajita"/>
              <a:sym typeface="Aparajita"/>
            </a:endParaRPr>
          </a:p>
        </p:txBody>
      </p:sp>
      <p:sp>
        <p:nvSpPr>
          <p:cNvPr id="459" name="Google Shape;459;p41"/>
          <p:cNvSpPr txBox="1"/>
          <p:nvPr/>
        </p:nvSpPr>
        <p:spPr>
          <a:xfrm>
            <a:off x="3382433" y="1933317"/>
            <a:ext cx="8590280" cy="440718"/>
          </a:xfrm>
          <a:prstGeom prst="rect">
            <a:avLst/>
          </a:prstGeom>
          <a:noFill/>
          <a:ln>
            <a:noFill/>
          </a:ln>
        </p:spPr>
        <p:txBody>
          <a:bodyPr anchorCtr="0" anchor="t" bIns="0" lIns="0" spcFirstLastPara="1" rIns="0" wrap="square" tIns="9725">
            <a:spAutoFit/>
          </a:bodyPr>
          <a:lstStyle/>
          <a:p>
            <a:pPr indent="0" lvl="0" marL="8467" marR="0" rtl="0" algn="ctr">
              <a:spcBef>
                <a:spcPts val="0"/>
              </a:spcBef>
              <a:spcAft>
                <a:spcPts val="0"/>
              </a:spcAft>
              <a:buNone/>
            </a:pPr>
            <a:r>
              <a:rPr lang="en-US" sz="2800">
                <a:solidFill>
                  <a:srgbClr val="48301C"/>
                </a:solidFill>
                <a:latin typeface="Bodoni"/>
                <a:ea typeface="Bodoni"/>
                <a:cs typeface="Bodoni"/>
                <a:sym typeface="Bodoni"/>
              </a:rPr>
              <a:t>Resource Person :- Sri Mahabaleshwar,Sri Sripati G U</a:t>
            </a:r>
            <a:endParaRPr sz="2800">
              <a:solidFill>
                <a:srgbClr val="48301C"/>
              </a:solidFill>
              <a:latin typeface="Bodoni"/>
              <a:ea typeface="Bodoni"/>
              <a:cs typeface="Bodoni"/>
              <a:sym typeface="Bodon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463" name="Shape 463"/>
        <p:cNvGrpSpPr/>
        <p:nvPr/>
      </p:nvGrpSpPr>
      <p:grpSpPr>
        <a:xfrm>
          <a:off x="0" y="0"/>
          <a:ext cx="0" cy="0"/>
          <a:chOff x="0" y="0"/>
          <a:chExt cx="0" cy="0"/>
        </a:xfrm>
      </p:grpSpPr>
      <p:grpSp>
        <p:nvGrpSpPr>
          <p:cNvPr id="464" name="Google Shape;464;p42"/>
          <p:cNvGrpSpPr/>
          <p:nvPr/>
        </p:nvGrpSpPr>
        <p:grpSpPr>
          <a:xfrm>
            <a:off x="1986649" y="1627142"/>
            <a:ext cx="8435227" cy="4595965"/>
            <a:chOff x="2819954" y="2263548"/>
            <a:chExt cx="12652840" cy="6893948"/>
          </a:xfrm>
        </p:grpSpPr>
        <p:pic>
          <p:nvPicPr>
            <p:cNvPr id="465" name="Google Shape;465;p42"/>
            <p:cNvPicPr preferRelativeResize="0"/>
            <p:nvPr/>
          </p:nvPicPr>
          <p:blipFill rotWithShape="1">
            <a:blip r:embed="rId3">
              <a:alphaModFix/>
            </a:blip>
            <a:srcRect b="0" l="0" r="0" t="0"/>
            <a:stretch/>
          </p:blipFill>
          <p:spPr>
            <a:xfrm>
              <a:off x="2819954" y="2263548"/>
              <a:ext cx="5962649" cy="3305174"/>
            </a:xfrm>
            <a:prstGeom prst="rect">
              <a:avLst/>
            </a:prstGeom>
            <a:noFill/>
            <a:ln>
              <a:noFill/>
            </a:ln>
          </p:spPr>
        </p:pic>
        <p:pic>
          <p:nvPicPr>
            <p:cNvPr id="466" name="Google Shape;466;p42"/>
            <p:cNvPicPr preferRelativeResize="0"/>
            <p:nvPr/>
          </p:nvPicPr>
          <p:blipFill rotWithShape="1">
            <a:blip r:embed="rId4">
              <a:alphaModFix/>
            </a:blip>
            <a:srcRect b="0" l="0" r="0" t="0"/>
            <a:stretch/>
          </p:blipFill>
          <p:spPr>
            <a:xfrm>
              <a:off x="8786245" y="2263548"/>
              <a:ext cx="6686549" cy="4200524"/>
            </a:xfrm>
            <a:prstGeom prst="rect">
              <a:avLst/>
            </a:prstGeom>
            <a:noFill/>
            <a:ln>
              <a:noFill/>
            </a:ln>
          </p:spPr>
        </p:pic>
        <p:pic>
          <p:nvPicPr>
            <p:cNvPr id="467" name="Google Shape;467;p42"/>
            <p:cNvPicPr preferRelativeResize="0"/>
            <p:nvPr/>
          </p:nvPicPr>
          <p:blipFill rotWithShape="1">
            <a:blip r:embed="rId5">
              <a:alphaModFix/>
            </a:blip>
            <a:srcRect b="0" l="0" r="0" t="0"/>
            <a:stretch/>
          </p:blipFill>
          <p:spPr>
            <a:xfrm>
              <a:off x="2819954" y="5566572"/>
              <a:ext cx="5714999" cy="3590924"/>
            </a:xfrm>
            <a:prstGeom prst="rect">
              <a:avLst/>
            </a:prstGeom>
            <a:noFill/>
            <a:ln>
              <a:noFill/>
            </a:ln>
          </p:spPr>
        </p:pic>
        <p:pic>
          <p:nvPicPr>
            <p:cNvPr id="468" name="Google Shape;468;p42"/>
            <p:cNvPicPr preferRelativeResize="0"/>
            <p:nvPr/>
          </p:nvPicPr>
          <p:blipFill rotWithShape="1">
            <a:blip r:embed="rId6">
              <a:alphaModFix/>
            </a:blip>
            <a:srcRect b="0" l="0" r="0" t="0"/>
            <a:stretch/>
          </p:blipFill>
          <p:spPr>
            <a:xfrm>
              <a:off x="8530381" y="5468434"/>
              <a:ext cx="6934199" cy="3590924"/>
            </a:xfrm>
            <a:prstGeom prst="rect">
              <a:avLst/>
            </a:prstGeom>
            <a:noFill/>
            <a:ln>
              <a:noFill/>
            </a:ln>
          </p:spPr>
        </p:pic>
      </p:grpSp>
      <p:sp>
        <p:nvSpPr>
          <p:cNvPr id="469" name="Google Shape;469;p42"/>
          <p:cNvSpPr txBox="1"/>
          <p:nvPr/>
        </p:nvSpPr>
        <p:spPr>
          <a:xfrm>
            <a:off x="707814" y="164919"/>
            <a:ext cx="10613390"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Blood Donation Campaign on 1</a:t>
            </a:r>
            <a:r>
              <a:rPr baseline="30000" lang="en-US" sz="4800">
                <a:solidFill>
                  <a:srgbClr val="0C0C0C"/>
                </a:solidFill>
                <a:latin typeface="Aparajita"/>
                <a:ea typeface="Aparajita"/>
                <a:cs typeface="Aparajita"/>
                <a:sym typeface="Aparajita"/>
              </a:rPr>
              <a:t>st</a:t>
            </a:r>
            <a:r>
              <a:rPr lang="en-US" sz="4800">
                <a:solidFill>
                  <a:srgbClr val="0C0C0C"/>
                </a:solidFill>
                <a:latin typeface="Aparajita"/>
                <a:ea typeface="Aparajita"/>
                <a:cs typeface="Aparajita"/>
                <a:sym typeface="Aparajita"/>
              </a:rPr>
              <a:t> March 2020</a:t>
            </a:r>
            <a:endParaRPr sz="4800">
              <a:solidFill>
                <a:srgbClr val="0C0C0C"/>
              </a:solidFill>
              <a:latin typeface="Aparajita"/>
              <a:ea typeface="Aparajita"/>
              <a:cs typeface="Aparajita"/>
              <a:sym typeface="Aparajita"/>
            </a:endParaRPr>
          </a:p>
        </p:txBody>
      </p:sp>
      <p:sp>
        <p:nvSpPr>
          <p:cNvPr id="470" name="Google Shape;470;p42"/>
          <p:cNvSpPr txBox="1"/>
          <p:nvPr/>
        </p:nvSpPr>
        <p:spPr>
          <a:xfrm>
            <a:off x="1871503" y="851800"/>
            <a:ext cx="10216727" cy="442002"/>
          </a:xfrm>
          <a:prstGeom prst="rect">
            <a:avLst/>
          </a:prstGeom>
          <a:noFill/>
          <a:ln>
            <a:noFill/>
          </a:ln>
        </p:spPr>
        <p:txBody>
          <a:bodyPr anchorCtr="0" anchor="t" bIns="0" lIns="0" spcFirstLastPara="1" rIns="0" wrap="square" tIns="11000">
            <a:spAutoFit/>
          </a:bodyPr>
          <a:lstStyle/>
          <a:p>
            <a:pPr indent="0" lvl="0" marL="8467" marR="0" rtl="0" algn="ctr">
              <a:spcBef>
                <a:spcPts val="0"/>
              </a:spcBef>
              <a:spcAft>
                <a:spcPts val="0"/>
              </a:spcAft>
              <a:buNone/>
            </a:pPr>
            <a:r>
              <a:rPr lang="en-US" sz="2800">
                <a:solidFill>
                  <a:srgbClr val="48301C"/>
                </a:solidFill>
                <a:latin typeface="Bodoni"/>
                <a:ea typeface="Bodoni"/>
                <a:cs typeface="Bodoni"/>
                <a:sym typeface="Bodoni"/>
              </a:rPr>
              <a:t>Chief Guest :-H H Sri Vishwapriya Theertha Swamiji , Mr. Naveen</a:t>
            </a:r>
            <a:endParaRPr sz="2800">
              <a:solidFill>
                <a:srgbClr val="48301C"/>
              </a:solidFill>
              <a:latin typeface="Bodoni"/>
              <a:ea typeface="Bodoni"/>
              <a:cs typeface="Bodoni"/>
              <a:sym typeface="Bodon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3"/>
          <p:cNvSpPr txBox="1"/>
          <p:nvPr>
            <p:ph type="title"/>
          </p:nvPr>
        </p:nvSpPr>
        <p:spPr>
          <a:xfrm>
            <a:off x="121920" y="517706"/>
            <a:ext cx="11099800" cy="2078817"/>
          </a:xfrm>
          <a:prstGeom prst="rect">
            <a:avLst/>
          </a:prstGeom>
          <a:noFill/>
          <a:ln>
            <a:noFill/>
          </a:ln>
        </p:spPr>
        <p:txBody>
          <a:bodyPr anchorCtr="0" anchor="ctr" bIns="0" lIns="0" spcFirstLastPara="1" rIns="0" wrap="square" tIns="8025">
            <a:spAutoFit/>
          </a:bodyPr>
          <a:lstStyle/>
          <a:p>
            <a:pPr indent="-1113422" lvl="0" marL="1121465" marR="3387" rtl="0" algn="ctr">
              <a:lnSpc>
                <a:spcPct val="116399"/>
              </a:lnSpc>
              <a:spcBef>
                <a:spcPts val="0"/>
              </a:spcBef>
              <a:spcAft>
                <a:spcPts val="0"/>
              </a:spcAft>
              <a:buClr>
                <a:srgbClr val="0C0C0C"/>
              </a:buClr>
              <a:buSzPts val="5800"/>
              <a:buFont typeface="Aparajita"/>
              <a:buNone/>
            </a:pPr>
            <a:r>
              <a:rPr lang="en-US" sz="5800"/>
              <a:t>          Yuva Jana Habba held by State NSS Unit  </a:t>
            </a:r>
            <a:br>
              <a:rPr lang="en-US" sz="5800"/>
            </a:br>
            <a:r>
              <a:rPr lang="en-US" sz="5800"/>
              <a:t>from 10</a:t>
            </a:r>
            <a:r>
              <a:rPr baseline="30000" lang="en-US" sz="5800"/>
              <a:t>th</a:t>
            </a:r>
            <a:r>
              <a:rPr lang="en-US" sz="5800"/>
              <a:t> to 14</a:t>
            </a:r>
            <a:r>
              <a:rPr baseline="30000" lang="en-US" sz="5800"/>
              <a:t>th</a:t>
            </a:r>
            <a:r>
              <a:rPr lang="en-US" sz="5800"/>
              <a:t> September, 2019</a:t>
            </a:r>
            <a:endParaRPr sz="5800"/>
          </a:p>
        </p:txBody>
      </p:sp>
      <p:sp>
        <p:nvSpPr>
          <p:cNvPr id="476" name="Google Shape;476;p43"/>
          <p:cNvSpPr txBox="1"/>
          <p:nvPr/>
        </p:nvSpPr>
        <p:spPr>
          <a:xfrm>
            <a:off x="313679" y="2998258"/>
            <a:ext cx="7407921" cy="2832528"/>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b="1" lang="en-US" sz="4800">
                <a:solidFill>
                  <a:srgbClr val="48301C"/>
                </a:solidFill>
                <a:latin typeface="Bodoni"/>
                <a:ea typeface="Bodoni"/>
                <a:cs typeface="Bodoni"/>
                <a:sym typeface="Bodoni"/>
              </a:rPr>
              <a:t>Students Participated</a:t>
            </a:r>
            <a:r>
              <a:rPr b="1" lang="en-US" sz="4400">
                <a:solidFill>
                  <a:srgbClr val="48301C"/>
                </a:solidFill>
                <a:latin typeface="Bodoni"/>
                <a:ea typeface="Bodoni"/>
                <a:cs typeface="Bodoni"/>
                <a:sym typeface="Bodoni"/>
              </a:rPr>
              <a:t>:</a:t>
            </a:r>
            <a:endParaRPr b="1" sz="4400">
              <a:solidFill>
                <a:srgbClr val="48301C"/>
              </a:solidFill>
              <a:latin typeface="Bodoni"/>
              <a:ea typeface="Bodoni"/>
              <a:cs typeface="Bodoni"/>
              <a:sym typeface="Bodoni"/>
            </a:endParaRPr>
          </a:p>
          <a:p>
            <a:pPr indent="0" lvl="0" marL="0" marR="0" rtl="0" algn="l">
              <a:spcBef>
                <a:spcPts val="40"/>
              </a:spcBef>
              <a:spcAft>
                <a:spcPts val="0"/>
              </a:spcAft>
              <a:buNone/>
            </a:pPr>
            <a:r>
              <a:t/>
            </a:r>
            <a:endParaRPr sz="3834">
              <a:solidFill>
                <a:srgbClr val="48301C"/>
              </a:solidFill>
              <a:latin typeface="Bodoni"/>
              <a:ea typeface="Bodoni"/>
              <a:cs typeface="Bodoni"/>
              <a:sym typeface="Bodoni"/>
            </a:endParaRPr>
          </a:p>
          <a:p>
            <a:pPr indent="-389063" lvl="0" marL="397107" marR="0" rtl="0" algn="l">
              <a:spcBef>
                <a:spcPts val="0"/>
              </a:spcBef>
              <a:spcAft>
                <a:spcPts val="0"/>
              </a:spcAft>
              <a:buClr>
                <a:srgbClr val="48301C"/>
              </a:buClr>
              <a:buSzPts val="4400"/>
              <a:buFont typeface="Bodoni"/>
              <a:buChar char="•"/>
            </a:pPr>
            <a:r>
              <a:rPr b="1" lang="en-US" sz="4400">
                <a:solidFill>
                  <a:srgbClr val="48301C"/>
                </a:solidFill>
                <a:latin typeface="Bodoni"/>
                <a:ea typeface="Bodoni"/>
                <a:cs typeface="Bodoni"/>
                <a:sym typeface="Bodoni"/>
              </a:rPr>
              <a:t>Maneesh</a:t>
            </a:r>
            <a:endParaRPr b="1" sz="4400">
              <a:solidFill>
                <a:srgbClr val="48301C"/>
              </a:solidFill>
              <a:latin typeface="Bodoni"/>
              <a:ea typeface="Bodoni"/>
              <a:cs typeface="Bodoni"/>
              <a:sym typeface="Bodoni"/>
            </a:endParaRPr>
          </a:p>
          <a:p>
            <a:pPr indent="-389063" lvl="0" marL="397107" marR="0" rtl="0" algn="l">
              <a:spcBef>
                <a:spcPts val="1080"/>
              </a:spcBef>
              <a:spcAft>
                <a:spcPts val="0"/>
              </a:spcAft>
              <a:buClr>
                <a:srgbClr val="48301C"/>
              </a:buClr>
              <a:buSzPts val="4400"/>
              <a:buFont typeface="Bodoni"/>
              <a:buChar char="•"/>
            </a:pPr>
            <a:r>
              <a:rPr b="1" lang="en-US" sz="4400">
                <a:solidFill>
                  <a:srgbClr val="48301C"/>
                </a:solidFill>
                <a:latin typeface="Bodoni"/>
                <a:ea typeface="Bodoni"/>
                <a:cs typeface="Bodoni"/>
                <a:sym typeface="Bodoni"/>
              </a:rPr>
              <a:t>Pratheeksha</a:t>
            </a:r>
            <a:endParaRPr b="1" sz="4400">
              <a:solidFill>
                <a:srgbClr val="48301C"/>
              </a:solidFill>
              <a:latin typeface="Bodoni"/>
              <a:ea typeface="Bodoni"/>
              <a:cs typeface="Bodoni"/>
              <a:sym typeface="Bodon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4"/>
          <p:cNvSpPr txBox="1"/>
          <p:nvPr>
            <p:ph type="title"/>
          </p:nvPr>
        </p:nvSpPr>
        <p:spPr>
          <a:xfrm>
            <a:off x="-450763" y="-127825"/>
            <a:ext cx="12209607" cy="2153198"/>
          </a:xfrm>
          <a:prstGeom prst="rect">
            <a:avLst/>
          </a:prstGeom>
          <a:noFill/>
          <a:ln>
            <a:noFill/>
          </a:ln>
        </p:spPr>
        <p:txBody>
          <a:bodyPr anchorCtr="0" anchor="ctr" bIns="0" lIns="0" spcFirstLastPara="1" rIns="0" wrap="square" tIns="81700">
            <a:spAutoFit/>
          </a:bodyPr>
          <a:lstStyle/>
          <a:p>
            <a:pPr indent="-1883928" lvl="0" marL="2496521" marR="3387" rtl="0" algn="ctr">
              <a:lnSpc>
                <a:spcPct val="116399"/>
              </a:lnSpc>
              <a:spcBef>
                <a:spcPts val="0"/>
              </a:spcBef>
              <a:spcAft>
                <a:spcPts val="0"/>
              </a:spcAft>
              <a:buClr>
                <a:srgbClr val="0C0C0C"/>
              </a:buClr>
              <a:buSzPts val="5800"/>
              <a:buFont typeface="Aparajita"/>
              <a:buNone/>
            </a:pPr>
            <a:r>
              <a:rPr lang="en-US" sz="5800"/>
              <a:t>SRUJANA 2020 on 16</a:t>
            </a:r>
            <a:r>
              <a:rPr baseline="30000" lang="en-US" sz="5800"/>
              <a:t>th</a:t>
            </a:r>
            <a:r>
              <a:rPr lang="en-US" sz="5800"/>
              <a:t> January, 2020 </a:t>
            </a:r>
            <a:br>
              <a:rPr lang="en-US" sz="5800"/>
            </a:br>
            <a:r>
              <a:rPr lang="en-US" sz="5800"/>
              <a:t>at  Canara College, Mangalore</a:t>
            </a:r>
            <a:endParaRPr sz="5800"/>
          </a:p>
        </p:txBody>
      </p:sp>
      <p:sp>
        <p:nvSpPr>
          <p:cNvPr id="482" name="Google Shape;482;p44"/>
          <p:cNvSpPr txBox="1"/>
          <p:nvPr/>
        </p:nvSpPr>
        <p:spPr>
          <a:xfrm>
            <a:off x="215867" y="2159001"/>
            <a:ext cx="11976133" cy="3605945"/>
          </a:xfrm>
          <a:prstGeom prst="rect">
            <a:avLst/>
          </a:prstGeom>
          <a:noFill/>
          <a:ln>
            <a:noFill/>
          </a:ln>
        </p:spPr>
        <p:txBody>
          <a:bodyPr anchorCtr="0" anchor="t" bIns="0" lIns="0" spcFirstLastPara="1" rIns="0" wrap="square" tIns="66875">
            <a:spAutoFit/>
          </a:bodyPr>
          <a:lstStyle/>
          <a:p>
            <a:pPr indent="0" lvl="0" marL="8467" marR="0" rtl="0" algn="l">
              <a:spcBef>
                <a:spcPts val="0"/>
              </a:spcBef>
              <a:spcAft>
                <a:spcPts val="0"/>
              </a:spcAft>
              <a:buNone/>
            </a:pPr>
            <a:r>
              <a:rPr b="1" lang="en-US" sz="4800">
                <a:solidFill>
                  <a:srgbClr val="48301C"/>
                </a:solidFill>
                <a:latin typeface="Bodoni"/>
                <a:ea typeface="Bodoni"/>
                <a:cs typeface="Bodoni"/>
                <a:sym typeface="Bodoni"/>
              </a:rPr>
              <a:t>Students Participated</a:t>
            </a:r>
            <a:r>
              <a:rPr lang="en-US" sz="4400">
                <a:solidFill>
                  <a:srgbClr val="48301C"/>
                </a:solidFill>
                <a:latin typeface="Bodoni"/>
                <a:ea typeface="Bodoni"/>
                <a:cs typeface="Bodoni"/>
                <a:sym typeface="Bodoni"/>
              </a:rPr>
              <a:t>:-</a:t>
            </a:r>
            <a:endParaRPr/>
          </a:p>
          <a:p>
            <a:pPr indent="-262509" lvl="0" marL="116422" marR="0" rtl="0" algn="l">
              <a:spcBef>
                <a:spcPts val="433"/>
              </a:spcBef>
              <a:spcAft>
                <a:spcPts val="0"/>
              </a:spcAft>
              <a:buClr>
                <a:srgbClr val="48301C"/>
              </a:buClr>
              <a:buSzPts val="4134"/>
              <a:buFont typeface="Noto Sans Symbols"/>
              <a:buChar char="⮚"/>
            </a:pPr>
            <a:r>
              <a:rPr b="1" lang="en-US" sz="4134">
                <a:solidFill>
                  <a:srgbClr val="48301C"/>
                </a:solidFill>
                <a:latin typeface="Bodoni"/>
                <a:ea typeface="Bodoni"/>
                <a:cs typeface="Bodoni"/>
                <a:sym typeface="Bodoni"/>
              </a:rPr>
              <a:t>Maneesh, won second prize in Vag-jhari elocution competition.</a:t>
            </a:r>
            <a:endParaRPr sz="4134">
              <a:solidFill>
                <a:srgbClr val="48301C"/>
              </a:solidFill>
              <a:latin typeface="Bodoni"/>
              <a:ea typeface="Bodoni"/>
              <a:cs typeface="Bodoni"/>
              <a:sym typeface="Bodoni"/>
            </a:endParaRPr>
          </a:p>
          <a:p>
            <a:pPr indent="-262509" lvl="0" marL="124466" marR="3387" rtl="0" algn="l">
              <a:lnSpc>
                <a:spcPct val="115900"/>
              </a:lnSpc>
              <a:spcBef>
                <a:spcPts val="3"/>
              </a:spcBef>
              <a:spcAft>
                <a:spcPts val="0"/>
              </a:spcAft>
              <a:buClr>
                <a:srgbClr val="48301C"/>
              </a:buClr>
              <a:buSzPts val="4134"/>
              <a:buFont typeface="Noto Sans Symbols"/>
              <a:buChar char="⮚"/>
            </a:pPr>
            <a:r>
              <a:rPr b="1" lang="en-US" sz="4134">
                <a:solidFill>
                  <a:srgbClr val="48301C"/>
                </a:solidFill>
                <a:latin typeface="Bodoni"/>
                <a:ea typeface="Bodoni"/>
                <a:cs typeface="Bodoni"/>
                <a:sym typeface="Bodoni"/>
              </a:rPr>
              <a:t>Won second prize in Swarasinchana, group  singing competition.</a:t>
            </a:r>
            <a:endParaRPr sz="4134">
              <a:solidFill>
                <a:srgbClr val="48301C"/>
              </a:solidFill>
              <a:latin typeface="Bodoni"/>
              <a:ea typeface="Bodoni"/>
              <a:cs typeface="Bodoni"/>
              <a:sym typeface="Bodon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45"/>
          <p:cNvPicPr preferRelativeResize="0"/>
          <p:nvPr/>
        </p:nvPicPr>
        <p:blipFill rotWithShape="1">
          <a:blip r:embed="rId3">
            <a:alphaModFix/>
          </a:blip>
          <a:srcRect b="0" l="0" r="0" t="0"/>
          <a:stretch/>
        </p:blipFill>
        <p:spPr>
          <a:xfrm>
            <a:off x="5331873" y="3015166"/>
            <a:ext cx="6172199" cy="3663949"/>
          </a:xfrm>
          <a:prstGeom prst="rect">
            <a:avLst/>
          </a:prstGeom>
          <a:noFill/>
          <a:ln>
            <a:noFill/>
          </a:ln>
        </p:spPr>
      </p:pic>
      <p:sp>
        <p:nvSpPr>
          <p:cNvPr id="488" name="Google Shape;488;p45"/>
          <p:cNvSpPr txBox="1"/>
          <p:nvPr>
            <p:ph type="title"/>
          </p:nvPr>
        </p:nvSpPr>
        <p:spPr>
          <a:xfrm>
            <a:off x="1" y="-71408"/>
            <a:ext cx="12209607" cy="1811128"/>
          </a:xfrm>
          <a:prstGeom prst="rect">
            <a:avLst/>
          </a:prstGeom>
          <a:noFill/>
          <a:ln>
            <a:noFill/>
          </a:ln>
        </p:spPr>
        <p:txBody>
          <a:bodyPr anchorCtr="0" anchor="ctr" bIns="0" lIns="0" spcFirstLastPara="1" rIns="0" wrap="square" tIns="96500">
            <a:spAutoFit/>
          </a:bodyPr>
          <a:lstStyle/>
          <a:p>
            <a:pPr indent="-786593" lvl="0" marL="1394953" marR="3387" rtl="0" algn="ctr">
              <a:lnSpc>
                <a:spcPct val="115999"/>
              </a:lnSpc>
              <a:spcBef>
                <a:spcPts val="0"/>
              </a:spcBef>
              <a:spcAft>
                <a:spcPts val="0"/>
              </a:spcAft>
              <a:buClr>
                <a:srgbClr val="0C0C0C"/>
              </a:buClr>
              <a:buSzPts val="4800"/>
              <a:buFont typeface="Aparajita"/>
              <a:buNone/>
            </a:pPr>
            <a:r>
              <a:rPr lang="en-US"/>
              <a:t>University Level NSS Leadership Camp in Konaje from 10</a:t>
            </a:r>
            <a:r>
              <a:rPr baseline="30000" lang="en-US"/>
              <a:t>th</a:t>
            </a:r>
            <a:r>
              <a:rPr lang="en-US"/>
              <a:t> to 16</a:t>
            </a:r>
            <a:r>
              <a:rPr baseline="30000" lang="en-US"/>
              <a:t>th</a:t>
            </a:r>
            <a:r>
              <a:rPr lang="en-US"/>
              <a:t> July, 2019</a:t>
            </a:r>
            <a:endParaRPr/>
          </a:p>
        </p:txBody>
      </p:sp>
      <p:sp>
        <p:nvSpPr>
          <p:cNvPr id="489" name="Google Shape;489;p45"/>
          <p:cNvSpPr txBox="1"/>
          <p:nvPr/>
        </p:nvSpPr>
        <p:spPr>
          <a:xfrm>
            <a:off x="-8069" y="2159000"/>
            <a:ext cx="8136069" cy="3932829"/>
          </a:xfrm>
          <a:prstGeom prst="rect">
            <a:avLst/>
          </a:prstGeom>
          <a:noFill/>
          <a:ln>
            <a:noFill/>
          </a:ln>
        </p:spPr>
        <p:txBody>
          <a:bodyPr anchorCtr="0" anchor="t" bIns="0" lIns="0" spcFirstLastPara="1" rIns="0" wrap="square" tIns="59250">
            <a:spAutoFit/>
          </a:bodyPr>
          <a:lstStyle/>
          <a:p>
            <a:pPr indent="0" lvl="0" marL="8467" marR="0" rtl="0" algn="l">
              <a:spcBef>
                <a:spcPts val="0"/>
              </a:spcBef>
              <a:spcAft>
                <a:spcPts val="0"/>
              </a:spcAft>
              <a:buNone/>
            </a:pPr>
            <a:r>
              <a:rPr b="1" lang="en-US" sz="4734">
                <a:solidFill>
                  <a:srgbClr val="D9D9D9"/>
                </a:solidFill>
                <a:latin typeface="Calibri"/>
                <a:ea typeface="Calibri"/>
                <a:cs typeface="Calibri"/>
                <a:sym typeface="Calibri"/>
              </a:rPr>
              <a:t> </a:t>
            </a:r>
            <a:r>
              <a:rPr b="1" lang="en-US" sz="4734">
                <a:solidFill>
                  <a:srgbClr val="48301C"/>
                </a:solidFill>
                <a:latin typeface="Bodoni"/>
                <a:ea typeface="Bodoni"/>
                <a:cs typeface="Bodoni"/>
                <a:sym typeface="Bodoni"/>
              </a:rPr>
              <a:t>Students Participated</a:t>
            </a:r>
            <a:r>
              <a:rPr lang="en-US" sz="4734">
                <a:solidFill>
                  <a:srgbClr val="48301C"/>
                </a:solidFill>
                <a:latin typeface="Bodoni"/>
                <a:ea typeface="Bodoni"/>
                <a:cs typeface="Bodoni"/>
                <a:sym typeface="Bodoni"/>
              </a:rPr>
              <a:t>:</a:t>
            </a:r>
            <a:endParaRPr sz="4734">
              <a:solidFill>
                <a:srgbClr val="48301C"/>
              </a:solidFill>
              <a:latin typeface="Bodoni"/>
              <a:ea typeface="Bodoni"/>
              <a:cs typeface="Bodoni"/>
              <a:sym typeface="Bodoni"/>
            </a:endParaRPr>
          </a:p>
          <a:p>
            <a:pPr indent="-275770" lvl="0" marL="420814" marR="0" rtl="0" algn="l">
              <a:spcBef>
                <a:spcPts val="433"/>
              </a:spcBef>
              <a:spcAft>
                <a:spcPts val="0"/>
              </a:spcAft>
              <a:buClr>
                <a:srgbClr val="48301C"/>
              </a:buClr>
              <a:buSzPts val="4343"/>
              <a:buFont typeface="Bodoni"/>
              <a:buChar char="•"/>
            </a:pPr>
            <a:r>
              <a:rPr b="1" lang="en-US" sz="4400">
                <a:solidFill>
                  <a:srgbClr val="48301C"/>
                </a:solidFill>
                <a:latin typeface="Bodoni"/>
                <a:ea typeface="Bodoni"/>
                <a:cs typeface="Bodoni"/>
                <a:sym typeface="Bodoni"/>
              </a:rPr>
              <a:t>Pannaga Navada</a:t>
            </a:r>
            <a:endParaRPr sz="4400">
              <a:solidFill>
                <a:srgbClr val="48301C"/>
              </a:solidFill>
              <a:latin typeface="Bodoni"/>
              <a:ea typeface="Bodoni"/>
              <a:cs typeface="Bodoni"/>
              <a:sym typeface="Bodoni"/>
            </a:endParaRPr>
          </a:p>
          <a:p>
            <a:pPr indent="-275770" lvl="0" marL="420814" marR="0" rtl="0" algn="l">
              <a:spcBef>
                <a:spcPts val="990"/>
              </a:spcBef>
              <a:spcAft>
                <a:spcPts val="0"/>
              </a:spcAft>
              <a:buClr>
                <a:srgbClr val="48301C"/>
              </a:buClr>
              <a:buSzPts val="4343"/>
              <a:buFont typeface="Bodoni"/>
              <a:buChar char="•"/>
            </a:pPr>
            <a:r>
              <a:rPr b="1" lang="en-US" sz="4400">
                <a:solidFill>
                  <a:srgbClr val="48301C"/>
                </a:solidFill>
                <a:latin typeface="Bodoni"/>
                <a:ea typeface="Bodoni"/>
                <a:cs typeface="Bodoni"/>
                <a:sym typeface="Bodoni"/>
              </a:rPr>
              <a:t>Venkatesh</a:t>
            </a:r>
            <a:endParaRPr sz="4400">
              <a:solidFill>
                <a:srgbClr val="48301C"/>
              </a:solidFill>
              <a:latin typeface="Bodoni"/>
              <a:ea typeface="Bodoni"/>
              <a:cs typeface="Bodoni"/>
              <a:sym typeface="Bodoni"/>
            </a:endParaRPr>
          </a:p>
          <a:p>
            <a:pPr indent="-275770" lvl="0" marL="420814" marR="0" rtl="0" algn="l">
              <a:spcBef>
                <a:spcPts val="990"/>
              </a:spcBef>
              <a:spcAft>
                <a:spcPts val="0"/>
              </a:spcAft>
              <a:buClr>
                <a:srgbClr val="48301C"/>
              </a:buClr>
              <a:buSzPts val="4343"/>
              <a:buFont typeface="Bodoni"/>
              <a:buChar char="•"/>
            </a:pPr>
            <a:r>
              <a:rPr b="1" lang="en-US" sz="4400">
                <a:solidFill>
                  <a:srgbClr val="48301C"/>
                </a:solidFill>
                <a:latin typeface="Bodoni"/>
                <a:ea typeface="Bodoni"/>
                <a:cs typeface="Bodoni"/>
                <a:sym typeface="Bodoni"/>
              </a:rPr>
              <a:t>Tilak</a:t>
            </a:r>
            <a:endParaRPr sz="4400">
              <a:solidFill>
                <a:srgbClr val="48301C"/>
              </a:solidFill>
              <a:latin typeface="Bodoni"/>
              <a:ea typeface="Bodoni"/>
              <a:cs typeface="Bodoni"/>
              <a:sym typeface="Bodoni"/>
            </a:endParaRPr>
          </a:p>
          <a:p>
            <a:pPr indent="-275770" lvl="0" marL="420814" marR="0" rtl="0" algn="l">
              <a:spcBef>
                <a:spcPts val="990"/>
              </a:spcBef>
              <a:spcAft>
                <a:spcPts val="0"/>
              </a:spcAft>
              <a:buClr>
                <a:srgbClr val="48301C"/>
              </a:buClr>
              <a:buSzPts val="4343"/>
              <a:buFont typeface="Bodoni"/>
              <a:buChar char="•"/>
            </a:pPr>
            <a:r>
              <a:rPr b="1" lang="en-US" sz="4400">
                <a:solidFill>
                  <a:srgbClr val="48301C"/>
                </a:solidFill>
                <a:latin typeface="Bodoni"/>
                <a:ea typeface="Bodoni"/>
                <a:cs typeface="Bodoni"/>
                <a:sym typeface="Bodoni"/>
              </a:rPr>
              <a:t>Vishrutha</a:t>
            </a:r>
            <a:endParaRPr sz="4400">
              <a:solidFill>
                <a:srgbClr val="48301C"/>
              </a:solidFill>
              <a:latin typeface="Bodoni"/>
              <a:ea typeface="Bodoni"/>
              <a:cs typeface="Bodoni"/>
              <a:sym typeface="Bodon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493" name="Shape 493"/>
        <p:cNvGrpSpPr/>
        <p:nvPr/>
      </p:nvGrpSpPr>
      <p:grpSpPr>
        <a:xfrm>
          <a:off x="0" y="0"/>
          <a:ext cx="0" cy="0"/>
          <a:chOff x="0" y="0"/>
          <a:chExt cx="0" cy="0"/>
        </a:xfrm>
      </p:grpSpPr>
      <p:sp>
        <p:nvSpPr>
          <p:cNvPr id="494" name="Google Shape;494;p46"/>
          <p:cNvSpPr txBox="1"/>
          <p:nvPr>
            <p:ph type="title"/>
          </p:nvPr>
        </p:nvSpPr>
        <p:spPr>
          <a:xfrm>
            <a:off x="3212180" y="2156797"/>
            <a:ext cx="5767917" cy="2353166"/>
          </a:xfrm>
          <a:prstGeom prst="rect">
            <a:avLst/>
          </a:prstGeom>
          <a:noFill/>
          <a:ln>
            <a:noFill/>
          </a:ln>
        </p:spPr>
        <p:txBody>
          <a:bodyPr anchorCtr="0" anchor="ctr" bIns="0" lIns="0" spcFirstLastPara="1" rIns="0" wrap="square" tIns="8450">
            <a:spAutoFit/>
          </a:bodyPr>
          <a:lstStyle/>
          <a:p>
            <a:pPr indent="-1308165" lvl="0" marL="1316208" marR="3387" rtl="0" algn="l">
              <a:lnSpc>
                <a:spcPct val="116100"/>
              </a:lnSpc>
              <a:spcBef>
                <a:spcPts val="0"/>
              </a:spcBef>
              <a:spcAft>
                <a:spcPts val="0"/>
              </a:spcAft>
              <a:buClr>
                <a:srgbClr val="BE1218"/>
              </a:buClr>
              <a:buSzPts val="6567"/>
              <a:buFont typeface="Palatino Linotype"/>
              <a:buNone/>
            </a:pPr>
            <a:r>
              <a:rPr lang="en-US" sz="6567">
                <a:solidFill>
                  <a:srgbClr val="BE1218"/>
                </a:solidFill>
                <a:latin typeface="Palatino Linotype"/>
                <a:ea typeface="Palatino Linotype"/>
                <a:cs typeface="Palatino Linotype"/>
                <a:sym typeface="Palatino Linotype"/>
              </a:rPr>
              <a:t>Academic Year  2020-21</a:t>
            </a:r>
            <a:endParaRPr sz="6567">
              <a:latin typeface="Palatino Linotype"/>
              <a:ea typeface="Palatino Linotype"/>
              <a:cs typeface="Palatino Linotype"/>
              <a:sym typeface="Palatino Linotyp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498" name="Shape 498"/>
        <p:cNvGrpSpPr/>
        <p:nvPr/>
      </p:nvGrpSpPr>
      <p:grpSpPr>
        <a:xfrm>
          <a:off x="0" y="0"/>
          <a:ext cx="0" cy="0"/>
          <a:chOff x="0" y="0"/>
          <a:chExt cx="0" cy="0"/>
        </a:xfrm>
      </p:grpSpPr>
      <p:grpSp>
        <p:nvGrpSpPr>
          <p:cNvPr id="499" name="Google Shape;499;p47"/>
          <p:cNvGrpSpPr/>
          <p:nvPr/>
        </p:nvGrpSpPr>
        <p:grpSpPr>
          <a:xfrm>
            <a:off x="76119" y="2902727"/>
            <a:ext cx="11087099" cy="3498019"/>
            <a:chOff x="0" y="5039890"/>
            <a:chExt cx="16630648" cy="5247029"/>
          </a:xfrm>
        </p:grpSpPr>
        <p:pic>
          <p:nvPicPr>
            <p:cNvPr id="500" name="Google Shape;500;p47"/>
            <p:cNvPicPr preferRelativeResize="0"/>
            <p:nvPr/>
          </p:nvPicPr>
          <p:blipFill rotWithShape="1">
            <a:blip r:embed="rId3">
              <a:alphaModFix/>
            </a:blip>
            <a:srcRect b="0" l="0" r="0" t="0"/>
            <a:stretch/>
          </p:blipFill>
          <p:spPr>
            <a:xfrm>
              <a:off x="0" y="7296070"/>
              <a:ext cx="3314667" cy="2990849"/>
            </a:xfrm>
            <a:prstGeom prst="rect">
              <a:avLst/>
            </a:prstGeom>
            <a:noFill/>
            <a:ln>
              <a:noFill/>
            </a:ln>
          </p:spPr>
        </p:pic>
        <p:pic>
          <p:nvPicPr>
            <p:cNvPr id="501" name="Google Shape;501;p47"/>
            <p:cNvPicPr preferRelativeResize="0"/>
            <p:nvPr/>
          </p:nvPicPr>
          <p:blipFill rotWithShape="1">
            <a:blip r:embed="rId4">
              <a:alphaModFix/>
            </a:blip>
            <a:srcRect b="0" l="0" r="0" t="0"/>
            <a:stretch/>
          </p:blipFill>
          <p:spPr>
            <a:xfrm>
              <a:off x="1028700" y="5039890"/>
              <a:ext cx="15601948" cy="4219574"/>
            </a:xfrm>
            <a:prstGeom prst="rect">
              <a:avLst/>
            </a:prstGeom>
            <a:noFill/>
            <a:ln>
              <a:noFill/>
            </a:ln>
          </p:spPr>
        </p:pic>
      </p:grpSp>
      <p:sp>
        <p:nvSpPr>
          <p:cNvPr id="502" name="Google Shape;502;p47"/>
          <p:cNvSpPr txBox="1"/>
          <p:nvPr/>
        </p:nvSpPr>
        <p:spPr>
          <a:xfrm>
            <a:off x="1138303" y="596954"/>
            <a:ext cx="11053697" cy="864959"/>
          </a:xfrm>
          <a:prstGeom prst="rect">
            <a:avLst/>
          </a:prstGeom>
          <a:noFill/>
          <a:ln>
            <a:noFill/>
          </a:ln>
        </p:spPr>
        <p:txBody>
          <a:bodyPr anchorCtr="0" anchor="t" bIns="0" lIns="0" spcFirstLastPara="1" rIns="0" wrap="square" tIns="8025">
            <a:spAutoFit/>
          </a:bodyPr>
          <a:lstStyle/>
          <a:p>
            <a:pPr indent="-4714052" lvl="0" marL="4722096" marR="3387" rtl="0" algn="l">
              <a:lnSpc>
                <a:spcPct val="116100"/>
              </a:lnSpc>
              <a:spcBef>
                <a:spcPts val="0"/>
              </a:spcBef>
              <a:spcAft>
                <a:spcPts val="0"/>
              </a:spcAft>
              <a:buNone/>
            </a:pPr>
            <a:r>
              <a:rPr lang="en-US" sz="4800">
                <a:solidFill>
                  <a:srgbClr val="0C0C0C"/>
                </a:solidFill>
                <a:latin typeface="Aparajita"/>
                <a:ea typeface="Aparajita"/>
                <a:cs typeface="Aparajita"/>
                <a:sym typeface="Aparajita"/>
              </a:rPr>
              <a:t>Inauguration of NSS activities on 18</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february  2021</a:t>
            </a:r>
            <a:endParaRPr sz="4800">
              <a:solidFill>
                <a:srgbClr val="0C0C0C"/>
              </a:solidFill>
              <a:latin typeface="Aparajita"/>
              <a:ea typeface="Aparajita"/>
              <a:cs typeface="Aparajita"/>
              <a:sym typeface="Aparajita"/>
            </a:endParaRPr>
          </a:p>
        </p:txBody>
      </p:sp>
      <p:sp>
        <p:nvSpPr>
          <p:cNvPr id="503" name="Google Shape;503;p47"/>
          <p:cNvSpPr txBox="1"/>
          <p:nvPr/>
        </p:nvSpPr>
        <p:spPr>
          <a:xfrm>
            <a:off x="563799" y="1461913"/>
            <a:ext cx="11216640" cy="1015919"/>
          </a:xfrm>
          <a:prstGeom prst="rect">
            <a:avLst/>
          </a:prstGeom>
          <a:noFill/>
          <a:ln>
            <a:noFill/>
          </a:ln>
        </p:spPr>
        <p:txBody>
          <a:bodyPr anchorCtr="0" anchor="t" bIns="0" lIns="0" spcFirstLastPara="1" rIns="0" wrap="square" tIns="7600">
            <a:spAutoFit/>
          </a:bodyPr>
          <a:lstStyle/>
          <a:p>
            <a:pPr indent="-1918643" lvl="0" marL="1926686" marR="3387" rtl="0" algn="ctr">
              <a:lnSpc>
                <a:spcPct val="116599"/>
              </a:lnSpc>
              <a:spcBef>
                <a:spcPts val="0"/>
              </a:spcBef>
              <a:spcAft>
                <a:spcPts val="0"/>
              </a:spcAft>
              <a:buNone/>
            </a:pPr>
            <a:r>
              <a:rPr b="1" lang="en-US" sz="2800">
                <a:solidFill>
                  <a:srgbClr val="48301C"/>
                </a:solidFill>
                <a:latin typeface="Bodoni"/>
                <a:ea typeface="Bodoni"/>
                <a:cs typeface="Bodoni"/>
                <a:sym typeface="Bodoni"/>
              </a:rPr>
              <a:t>Chief Guest :-Sri Sri Vishwapriya Theertha Swamiji, Sri Pradeep Kumar,  Sri Rajeev Shetty,Sri Aaroor Thimmappa Shetty</a:t>
            </a:r>
            <a:endParaRPr sz="2800">
              <a:solidFill>
                <a:srgbClr val="48301C"/>
              </a:solidFill>
              <a:latin typeface="Bodoni"/>
              <a:ea typeface="Bodoni"/>
              <a:cs typeface="Bodoni"/>
              <a:sym typeface="Bodon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48"/>
          <p:cNvPicPr preferRelativeResize="0"/>
          <p:nvPr/>
        </p:nvPicPr>
        <p:blipFill rotWithShape="1">
          <a:blip r:embed="rId3">
            <a:alphaModFix/>
          </a:blip>
          <a:srcRect b="0" l="0" r="0" t="0"/>
          <a:stretch/>
        </p:blipFill>
        <p:spPr>
          <a:xfrm>
            <a:off x="1886539" y="2006773"/>
            <a:ext cx="8420099" cy="4470399"/>
          </a:xfrm>
          <a:prstGeom prst="rect">
            <a:avLst/>
          </a:prstGeom>
          <a:noFill/>
          <a:ln>
            <a:noFill/>
          </a:ln>
        </p:spPr>
      </p:pic>
      <p:sp>
        <p:nvSpPr>
          <p:cNvPr id="509" name="Google Shape;509;p48"/>
          <p:cNvSpPr txBox="1"/>
          <p:nvPr/>
        </p:nvSpPr>
        <p:spPr>
          <a:xfrm>
            <a:off x="286597" y="494946"/>
            <a:ext cx="11905403"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Belavanige-Samruddhi-Santhosha on 27</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February 2021</a:t>
            </a:r>
            <a:endParaRPr sz="4800">
              <a:solidFill>
                <a:srgbClr val="0C0C0C"/>
              </a:solidFill>
              <a:latin typeface="Aparajita"/>
              <a:ea typeface="Aparajita"/>
              <a:cs typeface="Aparajita"/>
              <a:sym typeface="Aparajita"/>
            </a:endParaRPr>
          </a:p>
        </p:txBody>
      </p:sp>
      <p:sp>
        <p:nvSpPr>
          <p:cNvPr id="510" name="Google Shape;510;p48"/>
          <p:cNvSpPr txBox="1"/>
          <p:nvPr/>
        </p:nvSpPr>
        <p:spPr>
          <a:xfrm>
            <a:off x="6898999" y="1242159"/>
            <a:ext cx="4616027" cy="477845"/>
          </a:xfrm>
          <a:prstGeom prst="rect">
            <a:avLst/>
          </a:prstGeom>
          <a:noFill/>
          <a:ln>
            <a:noFill/>
          </a:ln>
        </p:spPr>
        <p:txBody>
          <a:bodyPr anchorCtr="0" anchor="t" bIns="0" lIns="0" spcFirstLastPara="1" rIns="0" wrap="square" tIns="11000">
            <a:spAutoFit/>
          </a:bodyPr>
          <a:lstStyle/>
          <a:p>
            <a:pPr indent="0" lvl="0" marL="8467" marR="0" rtl="0" algn="l">
              <a:spcBef>
                <a:spcPts val="0"/>
              </a:spcBef>
              <a:spcAft>
                <a:spcPts val="0"/>
              </a:spcAft>
              <a:buNone/>
            </a:pPr>
            <a:r>
              <a:rPr lang="en-US" sz="2800">
                <a:solidFill>
                  <a:srgbClr val="48301C"/>
                </a:solidFill>
                <a:latin typeface="Bodoni"/>
                <a:ea typeface="Bodoni"/>
                <a:cs typeface="Bodoni"/>
                <a:sym typeface="Bodoni"/>
              </a:rPr>
              <a:t>Chief Guest :-Dr. Robert Cli</a:t>
            </a:r>
            <a:r>
              <a:rPr lang="en-US" sz="3033">
                <a:solidFill>
                  <a:srgbClr val="48301C"/>
                </a:solidFill>
                <a:latin typeface="Bodoni"/>
                <a:ea typeface="Bodoni"/>
                <a:cs typeface="Bodoni"/>
                <a:sym typeface="Bodoni"/>
              </a:rPr>
              <a:t>ve</a:t>
            </a:r>
            <a:endParaRPr sz="3033">
              <a:solidFill>
                <a:srgbClr val="48301C"/>
              </a:solidFill>
              <a:latin typeface="Bodoni"/>
              <a:ea typeface="Bodoni"/>
              <a:cs typeface="Bodoni"/>
              <a:sym typeface="Bodon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514" name="Shape 514"/>
        <p:cNvGrpSpPr/>
        <p:nvPr/>
      </p:nvGrpSpPr>
      <p:grpSpPr>
        <a:xfrm>
          <a:off x="0" y="0"/>
          <a:ext cx="0" cy="0"/>
          <a:chOff x="0" y="0"/>
          <a:chExt cx="0" cy="0"/>
        </a:xfrm>
      </p:grpSpPr>
      <p:grpSp>
        <p:nvGrpSpPr>
          <p:cNvPr id="515" name="Google Shape;515;p49"/>
          <p:cNvGrpSpPr/>
          <p:nvPr/>
        </p:nvGrpSpPr>
        <p:grpSpPr>
          <a:xfrm>
            <a:off x="685800" y="2122598"/>
            <a:ext cx="11365153" cy="3740149"/>
            <a:chOff x="1028700" y="3183897"/>
            <a:chExt cx="17047730" cy="5610224"/>
          </a:xfrm>
        </p:grpSpPr>
        <p:pic>
          <p:nvPicPr>
            <p:cNvPr id="516" name="Google Shape;516;p49"/>
            <p:cNvPicPr preferRelativeResize="0"/>
            <p:nvPr/>
          </p:nvPicPr>
          <p:blipFill rotWithShape="1">
            <a:blip r:embed="rId3">
              <a:alphaModFix/>
            </a:blip>
            <a:srcRect b="0" l="0" r="0" t="0"/>
            <a:stretch/>
          </p:blipFill>
          <p:spPr>
            <a:xfrm>
              <a:off x="1028700" y="3183897"/>
              <a:ext cx="8696324" cy="5610224"/>
            </a:xfrm>
            <a:prstGeom prst="rect">
              <a:avLst/>
            </a:prstGeom>
            <a:noFill/>
            <a:ln>
              <a:noFill/>
            </a:ln>
          </p:spPr>
        </p:pic>
        <p:pic>
          <p:nvPicPr>
            <p:cNvPr id="517" name="Google Shape;517;p49"/>
            <p:cNvPicPr preferRelativeResize="0"/>
            <p:nvPr/>
          </p:nvPicPr>
          <p:blipFill rotWithShape="1">
            <a:blip r:embed="rId4">
              <a:alphaModFix/>
            </a:blip>
            <a:srcRect b="0" l="0" r="0" t="0"/>
            <a:stretch/>
          </p:blipFill>
          <p:spPr>
            <a:xfrm>
              <a:off x="9723006" y="3270125"/>
              <a:ext cx="8353424" cy="5514974"/>
            </a:xfrm>
            <a:prstGeom prst="rect">
              <a:avLst/>
            </a:prstGeom>
            <a:noFill/>
            <a:ln>
              <a:noFill/>
            </a:ln>
          </p:spPr>
        </p:pic>
      </p:grpSp>
      <p:sp>
        <p:nvSpPr>
          <p:cNvPr id="518" name="Google Shape;518;p49"/>
          <p:cNvSpPr txBox="1"/>
          <p:nvPr/>
        </p:nvSpPr>
        <p:spPr>
          <a:xfrm>
            <a:off x="685800" y="530026"/>
            <a:ext cx="11015557"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Anti-Raging Programme on 2</a:t>
            </a:r>
            <a:r>
              <a:rPr baseline="30000" lang="en-US" sz="4800">
                <a:solidFill>
                  <a:srgbClr val="0C0C0C"/>
                </a:solidFill>
                <a:latin typeface="Aparajita"/>
                <a:ea typeface="Aparajita"/>
                <a:cs typeface="Aparajita"/>
                <a:sym typeface="Aparajita"/>
              </a:rPr>
              <a:t>nd</a:t>
            </a:r>
            <a:r>
              <a:rPr lang="en-US" sz="4800">
                <a:solidFill>
                  <a:srgbClr val="0C0C0C"/>
                </a:solidFill>
                <a:latin typeface="Aparajita"/>
                <a:ea typeface="Aparajita"/>
                <a:cs typeface="Aparajita"/>
                <a:sym typeface="Aparajita"/>
              </a:rPr>
              <a:t>  March 2021</a:t>
            </a:r>
            <a:endParaRPr sz="4800">
              <a:solidFill>
                <a:srgbClr val="0C0C0C"/>
              </a:solidFill>
              <a:latin typeface="Aparajita"/>
              <a:ea typeface="Aparajita"/>
              <a:cs typeface="Aparajita"/>
              <a:sym typeface="Aparajita"/>
            </a:endParaRPr>
          </a:p>
        </p:txBody>
      </p:sp>
      <p:sp>
        <p:nvSpPr>
          <p:cNvPr id="519" name="Google Shape;519;p49"/>
          <p:cNvSpPr txBox="1"/>
          <p:nvPr/>
        </p:nvSpPr>
        <p:spPr>
          <a:xfrm>
            <a:off x="3584574" y="1430853"/>
            <a:ext cx="8877723" cy="442002"/>
          </a:xfrm>
          <a:prstGeom prst="rect">
            <a:avLst/>
          </a:prstGeom>
          <a:noFill/>
          <a:ln>
            <a:noFill/>
          </a:ln>
        </p:spPr>
        <p:txBody>
          <a:bodyPr anchorCtr="0" anchor="t" bIns="0" lIns="0" spcFirstLastPara="1" rIns="0" wrap="square" tIns="11000">
            <a:spAutoFit/>
          </a:bodyPr>
          <a:lstStyle/>
          <a:p>
            <a:pPr indent="0" lvl="0" marL="8467" marR="0" rtl="0" algn="l">
              <a:spcBef>
                <a:spcPts val="0"/>
              </a:spcBef>
              <a:spcAft>
                <a:spcPts val="0"/>
              </a:spcAft>
              <a:buNone/>
            </a:pPr>
            <a:r>
              <a:rPr b="1" lang="en-US" sz="2800">
                <a:solidFill>
                  <a:srgbClr val="48301C"/>
                </a:solidFill>
                <a:latin typeface="Bodoni"/>
                <a:ea typeface="Bodoni"/>
                <a:cs typeface="Bodoni"/>
                <a:sym typeface="Bodoni"/>
              </a:rPr>
              <a:t>Chief Guest :-Mr. Shreekumar Chandra , Mr. Manjunath</a:t>
            </a:r>
            <a:endParaRPr sz="2800">
              <a:solidFill>
                <a:srgbClr val="48301C"/>
              </a:solidFill>
              <a:latin typeface="Bodoni"/>
              <a:ea typeface="Bodoni"/>
              <a:cs typeface="Bodoni"/>
              <a:sym typeface="Bodon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4" name="Shape 184"/>
        <p:cNvGrpSpPr/>
        <p:nvPr/>
      </p:nvGrpSpPr>
      <p:grpSpPr>
        <a:xfrm>
          <a:off x="0" y="0"/>
          <a:ext cx="0" cy="0"/>
          <a:chOff x="0" y="0"/>
          <a:chExt cx="0" cy="0"/>
        </a:xfrm>
      </p:grpSpPr>
      <p:pic>
        <p:nvPicPr>
          <p:cNvPr descr="boy playing in playground in front of apartment building&#10;" id="185" name="Google Shape;185;p5"/>
          <p:cNvPicPr preferRelativeResize="0"/>
          <p:nvPr>
            <p:ph idx="2" type="pic"/>
          </p:nvPr>
        </p:nvPicPr>
        <p:blipFill rotWithShape="1">
          <a:blip r:embed="rId3">
            <a:alphaModFix/>
          </a:blip>
          <a:srcRect b="0" l="0" r="0" t="0"/>
          <a:stretch/>
        </p:blipFill>
        <p:spPr>
          <a:xfrm>
            <a:off x="0" y="0"/>
            <a:ext cx="12192000" cy="6858001"/>
          </a:xfrm>
          <a:prstGeom prst="rect">
            <a:avLst/>
          </a:prstGeom>
          <a:noFill/>
          <a:ln>
            <a:noFill/>
          </a:ln>
        </p:spPr>
      </p:pic>
      <p:sp>
        <p:nvSpPr>
          <p:cNvPr id="186" name="Google Shape;186;p5"/>
          <p:cNvSpPr txBox="1"/>
          <p:nvPr>
            <p:ph type="title"/>
          </p:nvPr>
        </p:nvSpPr>
        <p:spPr>
          <a:xfrm>
            <a:off x="3111500" y="370600"/>
            <a:ext cx="5923842" cy="5923842"/>
          </a:xfrm>
          <a:prstGeom prst="rect">
            <a:avLst/>
          </a:prstGeom>
          <a:solidFill>
            <a:schemeClr val="lt1">
              <a:alpha val="94901"/>
            </a:schemeClr>
          </a:solidFill>
          <a:ln>
            <a:noFill/>
          </a:ln>
        </p:spPr>
        <p:txBody>
          <a:bodyPr anchorCtr="0" anchor="b" bIns="2331700" lIns="457200" spcFirstLastPara="1" rIns="457200" wrap="square" tIns="45700">
            <a:noAutofit/>
          </a:bodyPr>
          <a:lstStyle/>
          <a:p>
            <a:pPr indent="0" lvl="0" marL="0" rtl="0" algn="ctr">
              <a:lnSpc>
                <a:spcPct val="90000"/>
              </a:lnSpc>
              <a:spcBef>
                <a:spcPts val="0"/>
              </a:spcBef>
              <a:spcAft>
                <a:spcPts val="0"/>
              </a:spcAft>
              <a:buClr>
                <a:srgbClr val="002060"/>
              </a:buClr>
              <a:buSzPts val="4000"/>
              <a:buFont typeface="Aparajita"/>
              <a:buNone/>
            </a:pPr>
            <a:r>
              <a:rPr lang="en-US">
                <a:solidFill>
                  <a:srgbClr val="002060"/>
                </a:solidFill>
              </a:rPr>
              <a:t>Volunteering is the ultimate exercise in Democracy</a:t>
            </a:r>
            <a:r>
              <a:rPr lang="en-US"/>
              <a:t>.</a:t>
            </a:r>
            <a:endParaRPr/>
          </a:p>
        </p:txBody>
      </p:sp>
      <p:sp>
        <p:nvSpPr>
          <p:cNvPr id="187" name="Google Shape;187;p5"/>
          <p:cNvSpPr txBox="1"/>
          <p:nvPr>
            <p:ph idx="1" type="body"/>
          </p:nvPr>
        </p:nvSpPr>
        <p:spPr>
          <a:xfrm>
            <a:off x="3575304" y="4379976"/>
            <a:ext cx="5038344" cy="71323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Martin Luther King Jr.</a:t>
            </a:r>
            <a:endParaRPr/>
          </a:p>
        </p:txBody>
      </p:sp>
      <p:sp>
        <p:nvSpPr>
          <p:cNvPr id="188" name="Google Shape;18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Presentation Title</a:t>
            </a:r>
            <a:endParaRPr/>
          </a:p>
        </p:txBody>
      </p:sp>
      <p:sp>
        <p:nvSpPr>
          <p:cNvPr id="189" name="Google Shape;18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0" name="Google Shape;190;p5"/>
          <p:cNvSpPr/>
          <p:nvPr/>
        </p:nvSpPr>
        <p:spPr>
          <a:xfrm flipH="1" rot="-1433260">
            <a:off x="2607299" y="8363"/>
            <a:ext cx="6816262" cy="6816262"/>
          </a:xfrm>
          <a:prstGeom prst="arc">
            <a:avLst>
              <a:gd fmla="val 16200000" name="adj1"/>
              <a:gd fmla="val 20401595"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91" name="Google Shape;191;p5"/>
          <p:cNvSpPr/>
          <p:nvPr/>
        </p:nvSpPr>
        <p:spPr>
          <a:xfrm>
            <a:off x="8153400" y="4609861"/>
            <a:ext cx="873032" cy="849349"/>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venir"/>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23" name="Shape 523"/>
        <p:cNvGrpSpPr/>
        <p:nvPr/>
      </p:nvGrpSpPr>
      <p:grpSpPr>
        <a:xfrm>
          <a:off x="0" y="0"/>
          <a:ext cx="0" cy="0"/>
          <a:chOff x="0" y="0"/>
          <a:chExt cx="0" cy="0"/>
        </a:xfrm>
      </p:grpSpPr>
      <p:grpSp>
        <p:nvGrpSpPr>
          <p:cNvPr id="524" name="Google Shape;524;p50"/>
          <p:cNvGrpSpPr/>
          <p:nvPr/>
        </p:nvGrpSpPr>
        <p:grpSpPr>
          <a:xfrm>
            <a:off x="0" y="1573257"/>
            <a:ext cx="10070113" cy="5284689"/>
            <a:chOff x="0" y="2359885"/>
            <a:chExt cx="15105170" cy="7927034"/>
          </a:xfrm>
        </p:grpSpPr>
        <p:pic>
          <p:nvPicPr>
            <p:cNvPr id="525" name="Google Shape;525;p50"/>
            <p:cNvPicPr preferRelativeResize="0"/>
            <p:nvPr/>
          </p:nvPicPr>
          <p:blipFill rotWithShape="1">
            <a:blip r:embed="rId3">
              <a:alphaModFix/>
            </a:blip>
            <a:srcRect b="0" l="0" r="0" t="0"/>
            <a:stretch/>
          </p:blipFill>
          <p:spPr>
            <a:xfrm>
              <a:off x="8732946" y="2359885"/>
              <a:ext cx="6372224" cy="3448049"/>
            </a:xfrm>
            <a:prstGeom prst="rect">
              <a:avLst/>
            </a:prstGeom>
            <a:noFill/>
            <a:ln>
              <a:noFill/>
            </a:ln>
          </p:spPr>
        </p:pic>
        <p:pic>
          <p:nvPicPr>
            <p:cNvPr id="526" name="Google Shape;526;p50"/>
            <p:cNvPicPr preferRelativeResize="0"/>
            <p:nvPr/>
          </p:nvPicPr>
          <p:blipFill rotWithShape="1">
            <a:blip r:embed="rId4">
              <a:alphaModFix/>
            </a:blip>
            <a:srcRect b="0" l="0" r="0" t="0"/>
            <a:stretch/>
          </p:blipFill>
          <p:spPr>
            <a:xfrm>
              <a:off x="2602305" y="5811335"/>
              <a:ext cx="12502865" cy="3448049"/>
            </a:xfrm>
            <a:prstGeom prst="rect">
              <a:avLst/>
            </a:prstGeom>
            <a:noFill/>
            <a:ln>
              <a:noFill/>
            </a:ln>
          </p:spPr>
        </p:pic>
        <p:pic>
          <p:nvPicPr>
            <p:cNvPr id="527" name="Google Shape;527;p50"/>
            <p:cNvPicPr preferRelativeResize="0"/>
            <p:nvPr/>
          </p:nvPicPr>
          <p:blipFill rotWithShape="1">
            <a:blip r:embed="rId5">
              <a:alphaModFix/>
            </a:blip>
            <a:srcRect b="0" l="0" r="0" t="0"/>
            <a:stretch/>
          </p:blipFill>
          <p:spPr>
            <a:xfrm>
              <a:off x="0" y="7296070"/>
              <a:ext cx="3314667" cy="2990849"/>
            </a:xfrm>
            <a:prstGeom prst="rect">
              <a:avLst/>
            </a:prstGeom>
            <a:noFill/>
            <a:ln>
              <a:noFill/>
            </a:ln>
          </p:spPr>
        </p:pic>
      </p:grpSp>
      <p:sp>
        <p:nvSpPr>
          <p:cNvPr id="528" name="Google Shape;528;p50"/>
          <p:cNvSpPr txBox="1"/>
          <p:nvPr>
            <p:ph type="title"/>
          </p:nvPr>
        </p:nvSpPr>
        <p:spPr>
          <a:xfrm>
            <a:off x="912288" y="454444"/>
            <a:ext cx="10465646" cy="74721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800"/>
              <a:buFont typeface="Aparajita"/>
              <a:buNone/>
            </a:pPr>
            <a:r>
              <a:rPr lang="en-US" sz="4800"/>
              <a:t>Blood Donation Campaign on 07</a:t>
            </a:r>
            <a:r>
              <a:rPr baseline="30000" lang="en-US" sz="4800"/>
              <a:t>th</a:t>
            </a:r>
            <a:r>
              <a:rPr lang="en-US" sz="4800"/>
              <a:t>  March 2021</a:t>
            </a:r>
            <a:endParaRPr sz="4800"/>
          </a:p>
        </p:txBody>
      </p:sp>
      <p:pic>
        <p:nvPicPr>
          <p:cNvPr id="529" name="Google Shape;529;p50"/>
          <p:cNvPicPr preferRelativeResize="0"/>
          <p:nvPr/>
        </p:nvPicPr>
        <p:blipFill rotWithShape="1">
          <a:blip r:embed="rId6">
            <a:alphaModFix/>
          </a:blip>
          <a:srcRect b="0" l="0" r="0" t="0"/>
          <a:stretch/>
        </p:blipFill>
        <p:spPr>
          <a:xfrm>
            <a:off x="1734870" y="1573257"/>
            <a:ext cx="4087095" cy="2298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33" name="Shape 533"/>
        <p:cNvGrpSpPr/>
        <p:nvPr/>
      </p:nvGrpSpPr>
      <p:grpSpPr>
        <a:xfrm>
          <a:off x="0" y="0"/>
          <a:ext cx="0" cy="0"/>
          <a:chOff x="0" y="0"/>
          <a:chExt cx="0" cy="0"/>
        </a:xfrm>
      </p:grpSpPr>
      <p:pic>
        <p:nvPicPr>
          <p:cNvPr id="534" name="Google Shape;534;p51"/>
          <p:cNvPicPr preferRelativeResize="0"/>
          <p:nvPr/>
        </p:nvPicPr>
        <p:blipFill rotWithShape="1">
          <a:blip r:embed="rId3">
            <a:alphaModFix/>
          </a:blip>
          <a:srcRect b="0" l="0" r="0" t="0"/>
          <a:stretch/>
        </p:blipFill>
        <p:spPr>
          <a:xfrm>
            <a:off x="1272595" y="1719872"/>
            <a:ext cx="9799261" cy="3301999"/>
          </a:xfrm>
          <a:prstGeom prst="rect">
            <a:avLst/>
          </a:prstGeom>
          <a:noFill/>
          <a:ln>
            <a:noFill/>
          </a:ln>
        </p:spPr>
      </p:pic>
      <p:sp>
        <p:nvSpPr>
          <p:cNvPr id="535" name="Google Shape;535;p51"/>
          <p:cNvSpPr txBox="1"/>
          <p:nvPr>
            <p:ph type="title"/>
          </p:nvPr>
        </p:nvSpPr>
        <p:spPr>
          <a:xfrm>
            <a:off x="1416528" y="880326"/>
            <a:ext cx="9990667" cy="839546"/>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5400"/>
              <a:buFont typeface="Aparajita"/>
              <a:buNone/>
            </a:pPr>
            <a:r>
              <a:rPr lang="en-US" sz="5400"/>
              <a:t>Fit India Freedom Run on 12</a:t>
            </a:r>
            <a:r>
              <a:rPr baseline="30000" lang="en-US" sz="5400"/>
              <a:t>th</a:t>
            </a:r>
            <a:r>
              <a:rPr lang="en-US" sz="5400"/>
              <a:t>  March 2021</a:t>
            </a:r>
            <a:endParaRPr sz="5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39" name="Shape 539"/>
        <p:cNvGrpSpPr/>
        <p:nvPr/>
      </p:nvGrpSpPr>
      <p:grpSpPr>
        <a:xfrm>
          <a:off x="0" y="0"/>
          <a:ext cx="0" cy="0"/>
          <a:chOff x="0" y="0"/>
          <a:chExt cx="0" cy="0"/>
        </a:xfrm>
      </p:grpSpPr>
      <p:grpSp>
        <p:nvGrpSpPr>
          <p:cNvPr id="540" name="Google Shape;540;p52"/>
          <p:cNvGrpSpPr/>
          <p:nvPr/>
        </p:nvGrpSpPr>
        <p:grpSpPr>
          <a:xfrm>
            <a:off x="2378415" y="1464983"/>
            <a:ext cx="7377908" cy="4986554"/>
            <a:chOff x="3612840" y="1775444"/>
            <a:chExt cx="11066862" cy="7479831"/>
          </a:xfrm>
        </p:grpSpPr>
        <p:pic>
          <p:nvPicPr>
            <p:cNvPr id="541" name="Google Shape;541;p52"/>
            <p:cNvPicPr preferRelativeResize="0"/>
            <p:nvPr/>
          </p:nvPicPr>
          <p:blipFill rotWithShape="1">
            <a:blip r:embed="rId3">
              <a:alphaModFix/>
            </a:blip>
            <a:srcRect b="0" l="0" r="0" t="0"/>
            <a:stretch/>
          </p:blipFill>
          <p:spPr>
            <a:xfrm>
              <a:off x="3612840" y="5721501"/>
              <a:ext cx="11058524" cy="3533774"/>
            </a:xfrm>
            <a:prstGeom prst="rect">
              <a:avLst/>
            </a:prstGeom>
            <a:noFill/>
            <a:ln>
              <a:noFill/>
            </a:ln>
          </p:spPr>
        </p:pic>
        <p:pic>
          <p:nvPicPr>
            <p:cNvPr id="542" name="Google Shape;542;p52"/>
            <p:cNvPicPr preferRelativeResize="0"/>
            <p:nvPr/>
          </p:nvPicPr>
          <p:blipFill rotWithShape="1">
            <a:blip r:embed="rId4">
              <a:alphaModFix/>
            </a:blip>
            <a:srcRect b="0" l="0" r="0" t="0"/>
            <a:stretch/>
          </p:blipFill>
          <p:spPr>
            <a:xfrm>
              <a:off x="3612840" y="1775444"/>
              <a:ext cx="5143499" cy="3943349"/>
            </a:xfrm>
            <a:prstGeom prst="rect">
              <a:avLst/>
            </a:prstGeom>
            <a:noFill/>
            <a:ln>
              <a:noFill/>
            </a:ln>
          </p:spPr>
        </p:pic>
        <p:pic>
          <p:nvPicPr>
            <p:cNvPr id="543" name="Google Shape;543;p52"/>
            <p:cNvPicPr preferRelativeResize="0"/>
            <p:nvPr/>
          </p:nvPicPr>
          <p:blipFill rotWithShape="1">
            <a:blip r:embed="rId5">
              <a:alphaModFix/>
            </a:blip>
            <a:srcRect b="0" l="0" r="0" t="0"/>
            <a:stretch/>
          </p:blipFill>
          <p:spPr>
            <a:xfrm>
              <a:off x="8755153" y="1775444"/>
              <a:ext cx="5924549" cy="4038599"/>
            </a:xfrm>
            <a:prstGeom prst="rect">
              <a:avLst/>
            </a:prstGeom>
            <a:noFill/>
            <a:ln>
              <a:noFill/>
            </a:ln>
          </p:spPr>
        </p:pic>
      </p:grpSp>
      <p:sp>
        <p:nvSpPr>
          <p:cNvPr id="544" name="Google Shape;544;p52"/>
          <p:cNvSpPr txBox="1"/>
          <p:nvPr>
            <p:ph type="title"/>
          </p:nvPr>
        </p:nvSpPr>
        <p:spPr>
          <a:xfrm>
            <a:off x="660409" y="0"/>
            <a:ext cx="11403330" cy="1291935"/>
          </a:xfrm>
          <a:prstGeom prst="rect">
            <a:avLst/>
          </a:prstGeom>
          <a:noFill/>
          <a:ln>
            <a:noFill/>
          </a:ln>
        </p:spPr>
        <p:txBody>
          <a:bodyPr anchorCtr="0" anchor="ctr" bIns="0" lIns="0" spcFirstLastPara="1" rIns="0" wrap="square" tIns="9300">
            <a:spAutoFit/>
          </a:bodyPr>
          <a:lstStyle/>
          <a:p>
            <a:pPr indent="0" lvl="0" marL="8467" rtl="0" algn="ctr">
              <a:lnSpc>
                <a:spcPct val="100000"/>
              </a:lnSpc>
              <a:spcBef>
                <a:spcPts val="0"/>
              </a:spcBef>
              <a:spcAft>
                <a:spcPts val="0"/>
              </a:spcAft>
              <a:buClr>
                <a:srgbClr val="0C0C0C"/>
              </a:buClr>
              <a:buSzPts val="4167"/>
              <a:buFont typeface="Palatino Linotype"/>
              <a:buNone/>
            </a:pPr>
            <a:r>
              <a:rPr lang="en-US" sz="4167">
                <a:latin typeface="Palatino Linotype"/>
                <a:ea typeface="Palatino Linotype"/>
                <a:cs typeface="Palatino Linotype"/>
                <a:sym typeface="Palatino Linotype"/>
              </a:rPr>
              <a:t>Covid-19 awareness rally in udupi city on </a:t>
            </a:r>
            <a:br>
              <a:rPr lang="en-US" sz="4167">
                <a:latin typeface="Palatino Linotype"/>
                <a:ea typeface="Palatino Linotype"/>
                <a:cs typeface="Palatino Linotype"/>
                <a:sym typeface="Palatino Linotype"/>
              </a:rPr>
            </a:br>
            <a:r>
              <a:rPr lang="en-US" sz="4167">
                <a:latin typeface="Palatino Linotype"/>
                <a:ea typeface="Palatino Linotype"/>
                <a:cs typeface="Palatino Linotype"/>
                <a:sym typeface="Palatino Linotype"/>
              </a:rPr>
              <a:t>23</a:t>
            </a:r>
            <a:r>
              <a:rPr baseline="30000" lang="en-US" sz="4167">
                <a:latin typeface="Palatino Linotype"/>
                <a:ea typeface="Palatino Linotype"/>
                <a:cs typeface="Palatino Linotype"/>
                <a:sym typeface="Palatino Linotype"/>
              </a:rPr>
              <a:t>rd</a:t>
            </a:r>
            <a:r>
              <a:rPr lang="en-US" sz="4167">
                <a:latin typeface="Palatino Linotype"/>
                <a:ea typeface="Palatino Linotype"/>
                <a:cs typeface="Palatino Linotype"/>
                <a:sym typeface="Palatino Linotype"/>
              </a:rPr>
              <a:t> March 2021</a:t>
            </a:r>
            <a:endParaRPr sz="4167">
              <a:latin typeface="Palatino Linotype"/>
              <a:ea typeface="Palatino Linotype"/>
              <a:cs typeface="Palatino Linotype"/>
              <a:sym typeface="Palatino Linotyp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48" name="Shape 548"/>
        <p:cNvGrpSpPr/>
        <p:nvPr/>
      </p:nvGrpSpPr>
      <p:grpSpPr>
        <a:xfrm>
          <a:off x="0" y="0"/>
          <a:ext cx="0" cy="0"/>
          <a:chOff x="0" y="0"/>
          <a:chExt cx="0" cy="0"/>
        </a:xfrm>
      </p:grpSpPr>
      <p:grpSp>
        <p:nvGrpSpPr>
          <p:cNvPr id="549" name="Google Shape;549;p53"/>
          <p:cNvGrpSpPr/>
          <p:nvPr/>
        </p:nvGrpSpPr>
        <p:grpSpPr>
          <a:xfrm>
            <a:off x="696266" y="2266772"/>
            <a:ext cx="10703717" cy="2637272"/>
            <a:chOff x="1118417" y="3339868"/>
            <a:chExt cx="16055576" cy="3955908"/>
          </a:xfrm>
        </p:grpSpPr>
        <p:pic>
          <p:nvPicPr>
            <p:cNvPr id="550" name="Google Shape;550;p53"/>
            <p:cNvPicPr preferRelativeResize="0"/>
            <p:nvPr/>
          </p:nvPicPr>
          <p:blipFill rotWithShape="1">
            <a:blip r:embed="rId3">
              <a:alphaModFix/>
            </a:blip>
            <a:srcRect b="0" l="0" r="0" t="0"/>
            <a:stretch/>
          </p:blipFill>
          <p:spPr>
            <a:xfrm>
              <a:off x="1118417" y="3342902"/>
              <a:ext cx="7810499" cy="3952874"/>
            </a:xfrm>
            <a:prstGeom prst="rect">
              <a:avLst/>
            </a:prstGeom>
            <a:noFill/>
            <a:ln>
              <a:noFill/>
            </a:ln>
          </p:spPr>
        </p:pic>
        <p:pic>
          <p:nvPicPr>
            <p:cNvPr id="551" name="Google Shape;551;p53"/>
            <p:cNvPicPr preferRelativeResize="0"/>
            <p:nvPr/>
          </p:nvPicPr>
          <p:blipFill rotWithShape="1">
            <a:blip r:embed="rId4">
              <a:alphaModFix/>
            </a:blip>
            <a:srcRect b="0" l="0" r="0" t="0"/>
            <a:stretch/>
          </p:blipFill>
          <p:spPr>
            <a:xfrm>
              <a:off x="8782469" y="3339868"/>
              <a:ext cx="8391524" cy="3952874"/>
            </a:xfrm>
            <a:prstGeom prst="rect">
              <a:avLst/>
            </a:prstGeom>
            <a:noFill/>
            <a:ln>
              <a:noFill/>
            </a:ln>
          </p:spPr>
        </p:pic>
      </p:grpSp>
      <p:sp>
        <p:nvSpPr>
          <p:cNvPr id="552" name="Google Shape;552;p53"/>
          <p:cNvSpPr txBox="1"/>
          <p:nvPr>
            <p:ph type="title"/>
          </p:nvPr>
        </p:nvSpPr>
        <p:spPr>
          <a:xfrm>
            <a:off x="552659" y="142118"/>
            <a:ext cx="12228843" cy="2776786"/>
          </a:xfrm>
          <a:prstGeom prst="rect">
            <a:avLst/>
          </a:prstGeom>
          <a:noFill/>
          <a:ln>
            <a:noFill/>
          </a:ln>
        </p:spPr>
        <p:txBody>
          <a:bodyPr anchorCtr="0" anchor="ctr" bIns="0" lIns="0" spcFirstLastPara="1" rIns="0" wrap="square" tIns="204275">
            <a:spAutoFit/>
          </a:bodyPr>
          <a:lstStyle/>
          <a:p>
            <a:pPr indent="-3043919" lvl="0" marL="3186589" marR="3387" rtl="0" algn="l">
              <a:lnSpc>
                <a:spcPct val="116100"/>
              </a:lnSpc>
              <a:spcBef>
                <a:spcPts val="0"/>
              </a:spcBef>
              <a:spcAft>
                <a:spcPts val="0"/>
              </a:spcAft>
              <a:buClr>
                <a:srgbClr val="0C0C0C"/>
              </a:buClr>
              <a:buSzPts val="4800"/>
              <a:buFont typeface="Aparajita"/>
              <a:buNone/>
            </a:pPr>
            <a:r>
              <a:rPr lang="en-US"/>
              <a:t>World Environment Day Celebration at  Govt. High School, Kolalagiri on  05</a:t>
            </a:r>
            <a:r>
              <a:rPr baseline="30000" lang="en-US"/>
              <a:t>th</a:t>
            </a:r>
            <a:r>
              <a:rPr lang="en-US"/>
              <a:t>  June 2021 </a:t>
            </a:r>
            <a:br>
              <a:rPr lang="en-US"/>
            </a:b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556" name="Shape 556"/>
        <p:cNvGrpSpPr/>
        <p:nvPr/>
      </p:nvGrpSpPr>
      <p:grpSpPr>
        <a:xfrm>
          <a:off x="0" y="0"/>
          <a:ext cx="0" cy="0"/>
          <a:chOff x="0" y="0"/>
          <a:chExt cx="0" cy="0"/>
        </a:xfrm>
      </p:grpSpPr>
      <p:pic>
        <p:nvPicPr>
          <p:cNvPr id="557" name="Google Shape;557;p54"/>
          <p:cNvPicPr preferRelativeResize="0"/>
          <p:nvPr/>
        </p:nvPicPr>
        <p:blipFill rotWithShape="1">
          <a:blip r:embed="rId3">
            <a:alphaModFix/>
          </a:blip>
          <a:srcRect b="0" l="0" r="0" t="0"/>
          <a:stretch/>
        </p:blipFill>
        <p:spPr>
          <a:xfrm>
            <a:off x="1958873" y="2237006"/>
            <a:ext cx="8020049" cy="3936999"/>
          </a:xfrm>
          <a:prstGeom prst="rect">
            <a:avLst/>
          </a:prstGeom>
          <a:noFill/>
          <a:ln>
            <a:noFill/>
          </a:ln>
        </p:spPr>
      </p:pic>
      <p:sp>
        <p:nvSpPr>
          <p:cNvPr id="558" name="Google Shape;558;p54"/>
          <p:cNvSpPr txBox="1"/>
          <p:nvPr/>
        </p:nvSpPr>
        <p:spPr>
          <a:xfrm>
            <a:off x="424821" y="217633"/>
            <a:ext cx="11090063"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International Yoga Day Celebrated on 21</a:t>
            </a:r>
            <a:r>
              <a:rPr baseline="30000" lang="en-US" sz="4800">
                <a:solidFill>
                  <a:srgbClr val="0C0C0C"/>
                </a:solidFill>
                <a:latin typeface="Aparajita"/>
                <a:ea typeface="Aparajita"/>
                <a:cs typeface="Aparajita"/>
                <a:sym typeface="Aparajita"/>
              </a:rPr>
              <a:t>st</a:t>
            </a:r>
            <a:r>
              <a:rPr lang="en-US" sz="4800">
                <a:solidFill>
                  <a:srgbClr val="0C0C0C"/>
                </a:solidFill>
                <a:latin typeface="Aparajita"/>
                <a:ea typeface="Aparajita"/>
                <a:cs typeface="Aparajita"/>
                <a:sym typeface="Aparajita"/>
              </a:rPr>
              <a:t>  June 2021</a:t>
            </a:r>
            <a:endParaRPr sz="4800">
              <a:solidFill>
                <a:srgbClr val="0C0C0C"/>
              </a:solidFill>
              <a:latin typeface="Aparajita"/>
              <a:ea typeface="Aparajita"/>
              <a:cs typeface="Aparajita"/>
              <a:sym typeface="Aparajita"/>
            </a:endParaRPr>
          </a:p>
        </p:txBody>
      </p:sp>
      <p:sp>
        <p:nvSpPr>
          <p:cNvPr id="559" name="Google Shape;559;p54"/>
          <p:cNvSpPr txBox="1"/>
          <p:nvPr/>
        </p:nvSpPr>
        <p:spPr>
          <a:xfrm>
            <a:off x="1097740" y="1163561"/>
            <a:ext cx="10933429" cy="439437"/>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2800">
                <a:solidFill>
                  <a:srgbClr val="48301C"/>
                </a:solidFill>
                <a:latin typeface="Bodoni"/>
                <a:ea typeface="Bodoni"/>
                <a:cs typeface="Bodoni"/>
                <a:sym typeface="Bodoni"/>
              </a:rPr>
              <a:t>Chief Guest :-H H Sri Vishwapriya Theertha Swamiji , Mr Pradeep Kumar</a:t>
            </a:r>
            <a:endParaRPr sz="2800">
              <a:solidFill>
                <a:srgbClr val="48301C"/>
              </a:solidFill>
              <a:latin typeface="Bodoni"/>
              <a:ea typeface="Bodoni"/>
              <a:cs typeface="Bodoni"/>
              <a:sym typeface="Bodon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63" name="Shape 563"/>
        <p:cNvGrpSpPr/>
        <p:nvPr/>
      </p:nvGrpSpPr>
      <p:grpSpPr>
        <a:xfrm>
          <a:off x="0" y="0"/>
          <a:ext cx="0" cy="0"/>
          <a:chOff x="0" y="0"/>
          <a:chExt cx="0" cy="0"/>
        </a:xfrm>
      </p:grpSpPr>
      <p:pic>
        <p:nvPicPr>
          <p:cNvPr id="564" name="Google Shape;564;p55"/>
          <p:cNvPicPr preferRelativeResize="0"/>
          <p:nvPr/>
        </p:nvPicPr>
        <p:blipFill rotWithShape="1">
          <a:blip r:embed="rId3">
            <a:alphaModFix/>
          </a:blip>
          <a:srcRect b="0" l="0" r="0" t="0"/>
          <a:stretch/>
        </p:blipFill>
        <p:spPr>
          <a:xfrm>
            <a:off x="2068601" y="2264132"/>
            <a:ext cx="8051799" cy="3905249"/>
          </a:xfrm>
          <a:prstGeom prst="rect">
            <a:avLst/>
          </a:prstGeom>
          <a:noFill/>
          <a:ln>
            <a:noFill/>
          </a:ln>
        </p:spPr>
      </p:pic>
      <p:sp>
        <p:nvSpPr>
          <p:cNvPr id="565" name="Google Shape;565;p55"/>
          <p:cNvSpPr txBox="1"/>
          <p:nvPr>
            <p:ph type="title"/>
          </p:nvPr>
        </p:nvSpPr>
        <p:spPr>
          <a:xfrm>
            <a:off x="758588" y="170946"/>
            <a:ext cx="10958829" cy="1855209"/>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6000"/>
              <a:buFont typeface="Aparajita"/>
              <a:buNone/>
            </a:pPr>
            <a:r>
              <a:rPr lang="en-US" sz="6000"/>
              <a:t>Covid Vaccination 1</a:t>
            </a:r>
            <a:r>
              <a:rPr baseline="30000" lang="en-US" sz="6000"/>
              <a:t>st</a:t>
            </a:r>
            <a:r>
              <a:rPr lang="en-US" sz="6000"/>
              <a:t>  Dose Campaign</a:t>
            </a:r>
            <a:br>
              <a:rPr lang="en-US" sz="6000"/>
            </a:br>
            <a:r>
              <a:rPr lang="en-US" sz="6000"/>
              <a:t> 29</a:t>
            </a:r>
            <a:r>
              <a:rPr baseline="30000" lang="en-US" sz="6000"/>
              <a:t>th</a:t>
            </a:r>
            <a:r>
              <a:rPr lang="en-US" sz="6000"/>
              <a:t> June 2021</a:t>
            </a:r>
            <a:endParaRPr sz="6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69" name="Shape 569"/>
        <p:cNvGrpSpPr/>
        <p:nvPr/>
      </p:nvGrpSpPr>
      <p:grpSpPr>
        <a:xfrm>
          <a:off x="0" y="0"/>
          <a:ext cx="0" cy="0"/>
          <a:chOff x="0" y="0"/>
          <a:chExt cx="0" cy="0"/>
        </a:xfrm>
      </p:grpSpPr>
      <p:grpSp>
        <p:nvGrpSpPr>
          <p:cNvPr id="570" name="Google Shape;570;p56"/>
          <p:cNvGrpSpPr/>
          <p:nvPr/>
        </p:nvGrpSpPr>
        <p:grpSpPr>
          <a:xfrm>
            <a:off x="1105214" y="2775534"/>
            <a:ext cx="10403205" cy="3397250"/>
            <a:chOff x="1657821" y="4163301"/>
            <a:chExt cx="15604807" cy="5095875"/>
          </a:xfrm>
        </p:grpSpPr>
        <p:pic>
          <p:nvPicPr>
            <p:cNvPr id="571" name="Google Shape;571;p56"/>
            <p:cNvPicPr preferRelativeResize="0"/>
            <p:nvPr/>
          </p:nvPicPr>
          <p:blipFill rotWithShape="1">
            <a:blip r:embed="rId3">
              <a:alphaModFix/>
            </a:blip>
            <a:srcRect b="0" l="0" r="0" t="0"/>
            <a:stretch/>
          </p:blipFill>
          <p:spPr>
            <a:xfrm>
              <a:off x="1657821" y="4163301"/>
              <a:ext cx="9426699" cy="5095875"/>
            </a:xfrm>
            <a:prstGeom prst="rect">
              <a:avLst/>
            </a:prstGeom>
            <a:noFill/>
            <a:ln>
              <a:noFill/>
            </a:ln>
          </p:spPr>
        </p:pic>
        <p:pic>
          <p:nvPicPr>
            <p:cNvPr id="572" name="Google Shape;572;p56"/>
            <p:cNvPicPr preferRelativeResize="0"/>
            <p:nvPr/>
          </p:nvPicPr>
          <p:blipFill rotWithShape="1">
            <a:blip r:embed="rId4">
              <a:alphaModFix/>
            </a:blip>
            <a:srcRect b="0" l="0" r="0" t="0"/>
            <a:stretch/>
          </p:blipFill>
          <p:spPr>
            <a:xfrm>
              <a:off x="10833254" y="4163301"/>
              <a:ext cx="6429374" cy="5095874"/>
            </a:xfrm>
            <a:prstGeom prst="rect">
              <a:avLst/>
            </a:prstGeom>
            <a:noFill/>
            <a:ln>
              <a:noFill/>
            </a:ln>
          </p:spPr>
        </p:pic>
      </p:grpSp>
      <p:sp>
        <p:nvSpPr>
          <p:cNvPr id="573" name="Google Shape;573;p56"/>
          <p:cNvSpPr txBox="1"/>
          <p:nvPr>
            <p:ph type="title"/>
          </p:nvPr>
        </p:nvSpPr>
        <p:spPr>
          <a:xfrm>
            <a:off x="0" y="664559"/>
            <a:ext cx="11879580" cy="1694909"/>
          </a:xfrm>
          <a:prstGeom prst="rect">
            <a:avLst/>
          </a:prstGeom>
          <a:noFill/>
          <a:ln>
            <a:noFill/>
          </a:ln>
        </p:spPr>
        <p:txBody>
          <a:bodyPr anchorCtr="0" anchor="ctr" bIns="0" lIns="0" spcFirstLastPara="1" rIns="0" wrap="square" tIns="113875">
            <a:spAutoFit/>
          </a:bodyPr>
          <a:lstStyle/>
          <a:p>
            <a:pPr indent="0" lvl="0" marL="0" rtl="0" algn="ctr">
              <a:lnSpc>
                <a:spcPct val="100000"/>
              </a:lnSpc>
              <a:spcBef>
                <a:spcPts val="0"/>
              </a:spcBef>
              <a:spcAft>
                <a:spcPts val="0"/>
              </a:spcAft>
              <a:buClr>
                <a:srgbClr val="0C0C0C"/>
              </a:buClr>
              <a:buSzPts val="4800"/>
              <a:buFont typeface="Aparajita"/>
              <a:buNone/>
            </a:pPr>
            <a:r>
              <a:rPr lang="en-US"/>
              <a:t>Campus Cleaning on the occasion of Independence Day on</a:t>
            </a:r>
            <a:endParaRPr/>
          </a:p>
          <a:p>
            <a:pPr indent="0" lvl="0" marL="0" marR="149443" rtl="0" algn="ctr">
              <a:lnSpc>
                <a:spcPct val="100000"/>
              </a:lnSpc>
              <a:spcBef>
                <a:spcPts val="830"/>
              </a:spcBef>
              <a:spcAft>
                <a:spcPts val="0"/>
              </a:spcAft>
              <a:buClr>
                <a:srgbClr val="0C0C0C"/>
              </a:buClr>
              <a:buSzPts val="4800"/>
              <a:buFont typeface="Aparajita"/>
              <a:buNone/>
            </a:pPr>
            <a:r>
              <a:rPr lang="en-US"/>
              <a:t>15</a:t>
            </a:r>
            <a:r>
              <a:rPr baseline="30000" lang="en-US"/>
              <a:t>th</a:t>
            </a:r>
            <a:r>
              <a:rPr lang="en-US"/>
              <a:t>  August 2021</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77" name="Shape 577"/>
        <p:cNvGrpSpPr/>
        <p:nvPr/>
      </p:nvGrpSpPr>
      <p:grpSpPr>
        <a:xfrm>
          <a:off x="0" y="0"/>
          <a:ext cx="0" cy="0"/>
          <a:chOff x="0" y="0"/>
          <a:chExt cx="0" cy="0"/>
        </a:xfrm>
      </p:grpSpPr>
      <p:pic>
        <p:nvPicPr>
          <p:cNvPr id="578" name="Google Shape;578;p57"/>
          <p:cNvPicPr preferRelativeResize="0"/>
          <p:nvPr/>
        </p:nvPicPr>
        <p:blipFill rotWithShape="1">
          <a:blip r:embed="rId3">
            <a:alphaModFix/>
          </a:blip>
          <a:srcRect b="0" l="0" r="0" t="0"/>
          <a:stretch/>
        </p:blipFill>
        <p:spPr>
          <a:xfrm>
            <a:off x="2368128" y="2014654"/>
            <a:ext cx="7454899" cy="4298949"/>
          </a:xfrm>
          <a:prstGeom prst="rect">
            <a:avLst/>
          </a:prstGeom>
          <a:noFill/>
          <a:ln>
            <a:noFill/>
          </a:ln>
        </p:spPr>
      </p:pic>
      <p:sp>
        <p:nvSpPr>
          <p:cNvPr id="579" name="Google Shape;579;p57"/>
          <p:cNvSpPr txBox="1"/>
          <p:nvPr>
            <p:ph type="title"/>
          </p:nvPr>
        </p:nvSpPr>
        <p:spPr>
          <a:xfrm>
            <a:off x="673562" y="214347"/>
            <a:ext cx="10651490" cy="1743468"/>
          </a:xfrm>
          <a:prstGeom prst="rect">
            <a:avLst/>
          </a:prstGeom>
          <a:noFill/>
          <a:ln>
            <a:noFill/>
          </a:ln>
        </p:spPr>
        <p:txBody>
          <a:bodyPr anchorCtr="0" anchor="ctr" bIns="0" lIns="0" spcFirstLastPara="1" rIns="0" wrap="square" tIns="9300">
            <a:spAutoFit/>
          </a:bodyPr>
          <a:lstStyle/>
          <a:p>
            <a:pPr indent="0" lvl="0" marL="8467" rtl="0" algn="ctr">
              <a:lnSpc>
                <a:spcPct val="100000"/>
              </a:lnSpc>
              <a:spcBef>
                <a:spcPts val="0"/>
              </a:spcBef>
              <a:spcAft>
                <a:spcPts val="0"/>
              </a:spcAft>
              <a:buClr>
                <a:srgbClr val="0C0C0C"/>
              </a:buClr>
              <a:buSzPts val="5634"/>
              <a:buFont typeface="Aparajita"/>
              <a:buNone/>
            </a:pPr>
            <a:r>
              <a:rPr lang="en-US" sz="5634"/>
              <a:t>Covid-19 Vaccination  2</a:t>
            </a:r>
            <a:r>
              <a:rPr baseline="30000" lang="en-US" sz="5634"/>
              <a:t>nd</a:t>
            </a:r>
            <a:r>
              <a:rPr lang="en-US" sz="5634"/>
              <a:t> dose Campaign </a:t>
            </a:r>
            <a:br>
              <a:rPr lang="en-US" sz="5634"/>
            </a:br>
            <a:r>
              <a:rPr lang="en-US" sz="5634"/>
              <a:t>25</a:t>
            </a:r>
            <a:r>
              <a:rPr baseline="30000" lang="en-US" sz="5634"/>
              <a:t>th</a:t>
            </a:r>
            <a:r>
              <a:rPr lang="en-US" sz="5634"/>
              <a:t> August 2021</a:t>
            </a:r>
            <a:endParaRPr sz="5634"/>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83" name="Shape 583"/>
        <p:cNvGrpSpPr/>
        <p:nvPr/>
      </p:nvGrpSpPr>
      <p:grpSpPr>
        <a:xfrm>
          <a:off x="0" y="0"/>
          <a:ext cx="0" cy="0"/>
          <a:chOff x="0" y="0"/>
          <a:chExt cx="0" cy="0"/>
        </a:xfrm>
      </p:grpSpPr>
      <p:sp>
        <p:nvSpPr>
          <p:cNvPr id="584" name="Google Shape;584;p58"/>
          <p:cNvSpPr txBox="1"/>
          <p:nvPr>
            <p:ph type="title"/>
          </p:nvPr>
        </p:nvSpPr>
        <p:spPr>
          <a:xfrm>
            <a:off x="3212180" y="2156797"/>
            <a:ext cx="5767917" cy="2353166"/>
          </a:xfrm>
          <a:prstGeom prst="rect">
            <a:avLst/>
          </a:prstGeom>
          <a:noFill/>
          <a:ln>
            <a:noFill/>
          </a:ln>
        </p:spPr>
        <p:txBody>
          <a:bodyPr anchorCtr="0" anchor="ctr" bIns="0" lIns="0" spcFirstLastPara="1" rIns="0" wrap="square" tIns="8450">
            <a:spAutoFit/>
          </a:bodyPr>
          <a:lstStyle/>
          <a:p>
            <a:pPr indent="-1354734" lvl="0" marL="1362777" marR="3387" rtl="0" algn="l">
              <a:lnSpc>
                <a:spcPct val="116100"/>
              </a:lnSpc>
              <a:spcBef>
                <a:spcPts val="0"/>
              </a:spcBef>
              <a:spcAft>
                <a:spcPts val="0"/>
              </a:spcAft>
              <a:buClr>
                <a:srgbClr val="0C0C0C"/>
              </a:buClr>
              <a:buSzPts val="6567"/>
              <a:buFont typeface="Palatino Linotype"/>
              <a:buNone/>
            </a:pPr>
            <a:r>
              <a:rPr lang="en-US" sz="6567">
                <a:latin typeface="Palatino Linotype"/>
                <a:ea typeface="Palatino Linotype"/>
                <a:cs typeface="Palatino Linotype"/>
                <a:sym typeface="Palatino Linotype"/>
              </a:rPr>
              <a:t>Academic Year  2021-22</a:t>
            </a:r>
            <a:endParaRPr sz="6567">
              <a:latin typeface="Palatino Linotype"/>
              <a:ea typeface="Palatino Linotype"/>
              <a:cs typeface="Palatino Linotype"/>
              <a:sym typeface="Palatino Linotype"/>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588" name="Shape 588"/>
        <p:cNvGrpSpPr/>
        <p:nvPr/>
      </p:nvGrpSpPr>
      <p:grpSpPr>
        <a:xfrm>
          <a:off x="0" y="0"/>
          <a:ext cx="0" cy="0"/>
          <a:chOff x="0" y="0"/>
          <a:chExt cx="0" cy="0"/>
        </a:xfrm>
      </p:grpSpPr>
      <p:pic>
        <p:nvPicPr>
          <p:cNvPr id="589" name="Google Shape;589;p59"/>
          <p:cNvPicPr preferRelativeResize="0"/>
          <p:nvPr/>
        </p:nvPicPr>
        <p:blipFill rotWithShape="1">
          <a:blip r:embed="rId3">
            <a:alphaModFix/>
          </a:blip>
          <a:srcRect b="0" l="0" r="0" t="0"/>
          <a:stretch/>
        </p:blipFill>
        <p:spPr>
          <a:xfrm>
            <a:off x="842165" y="1272880"/>
            <a:ext cx="10509248" cy="4972049"/>
          </a:xfrm>
          <a:prstGeom prst="rect">
            <a:avLst/>
          </a:prstGeom>
          <a:noFill/>
          <a:ln>
            <a:noFill/>
          </a:ln>
        </p:spPr>
      </p:pic>
      <p:grpSp>
        <p:nvGrpSpPr>
          <p:cNvPr id="590" name="Google Shape;590;p59"/>
          <p:cNvGrpSpPr/>
          <p:nvPr/>
        </p:nvGrpSpPr>
        <p:grpSpPr>
          <a:xfrm>
            <a:off x="1" y="3978968"/>
            <a:ext cx="11351412" cy="2878978"/>
            <a:chOff x="0" y="5968451"/>
            <a:chExt cx="17027118" cy="4318467"/>
          </a:xfrm>
        </p:grpSpPr>
        <p:pic>
          <p:nvPicPr>
            <p:cNvPr id="591" name="Google Shape;591;p59"/>
            <p:cNvPicPr preferRelativeResize="0"/>
            <p:nvPr/>
          </p:nvPicPr>
          <p:blipFill rotWithShape="1">
            <a:blip r:embed="rId4">
              <a:alphaModFix/>
            </a:blip>
            <a:srcRect b="0" l="0" r="0" t="0"/>
            <a:stretch/>
          </p:blipFill>
          <p:spPr>
            <a:xfrm>
              <a:off x="1263246" y="5968451"/>
              <a:ext cx="15763872" cy="3638549"/>
            </a:xfrm>
            <a:prstGeom prst="rect">
              <a:avLst/>
            </a:prstGeom>
            <a:noFill/>
            <a:ln>
              <a:noFill/>
            </a:ln>
          </p:spPr>
        </p:pic>
        <p:pic>
          <p:nvPicPr>
            <p:cNvPr id="592" name="Google Shape;592;p59"/>
            <p:cNvPicPr preferRelativeResize="0"/>
            <p:nvPr/>
          </p:nvPicPr>
          <p:blipFill rotWithShape="1">
            <a:blip r:embed="rId5">
              <a:alphaModFix/>
            </a:blip>
            <a:srcRect b="0" l="0" r="0" t="0"/>
            <a:stretch/>
          </p:blipFill>
          <p:spPr>
            <a:xfrm>
              <a:off x="0" y="7296069"/>
              <a:ext cx="3314667" cy="2990849"/>
            </a:xfrm>
            <a:prstGeom prst="rect">
              <a:avLst/>
            </a:prstGeom>
            <a:noFill/>
            <a:ln>
              <a:noFill/>
            </a:ln>
          </p:spPr>
        </p:pic>
      </p:grpSp>
      <p:sp>
        <p:nvSpPr>
          <p:cNvPr id="593" name="Google Shape;593;p59"/>
          <p:cNvSpPr txBox="1"/>
          <p:nvPr>
            <p:ph type="ctrTitle"/>
          </p:nvPr>
        </p:nvSpPr>
        <p:spPr>
          <a:xfrm>
            <a:off x="842165" y="115149"/>
            <a:ext cx="10724498" cy="747213"/>
          </a:xfrm>
          <a:prstGeom prst="rect">
            <a:avLst/>
          </a:prstGeom>
          <a:noFill/>
          <a:ln>
            <a:noFill/>
          </a:ln>
        </p:spPr>
        <p:txBody>
          <a:bodyPr anchorCtr="0" anchor="b" bIns="0" lIns="0" spcFirstLastPara="1" rIns="0" wrap="square" tIns="8450">
            <a:spAutoFit/>
          </a:bodyPr>
          <a:lstStyle/>
          <a:p>
            <a:pPr indent="0" lvl="0" marL="8890" rtl="0" algn="l">
              <a:lnSpc>
                <a:spcPct val="100000"/>
              </a:lnSpc>
              <a:spcBef>
                <a:spcPts val="0"/>
              </a:spcBef>
              <a:spcAft>
                <a:spcPts val="0"/>
              </a:spcAft>
              <a:buClr>
                <a:srgbClr val="0C0C0C"/>
              </a:buClr>
              <a:buSzPts val="4800"/>
              <a:buFont typeface="Aparajita"/>
              <a:buNone/>
            </a:pPr>
            <a:r>
              <a:rPr lang="en-US" sz="4800">
                <a:solidFill>
                  <a:srgbClr val="0C0C0C"/>
                </a:solidFill>
              </a:rPr>
              <a:t>Malpe Beach Cleaning Campaign on 17</a:t>
            </a:r>
            <a:r>
              <a:rPr baseline="30000" lang="en-US" sz="4800">
                <a:solidFill>
                  <a:srgbClr val="0C0C0C"/>
                </a:solidFill>
              </a:rPr>
              <a:t>th</a:t>
            </a:r>
            <a:r>
              <a:rPr lang="en-US" sz="4800">
                <a:solidFill>
                  <a:srgbClr val="0C0C0C"/>
                </a:solidFill>
              </a:rPr>
              <a:t>  October 2021</a:t>
            </a:r>
            <a:endParaRPr/>
          </a:p>
        </p:txBody>
      </p:sp>
      <p:sp>
        <p:nvSpPr>
          <p:cNvPr id="594" name="Google Shape;594;p59"/>
          <p:cNvSpPr txBox="1"/>
          <p:nvPr/>
        </p:nvSpPr>
        <p:spPr>
          <a:xfrm>
            <a:off x="5515438" y="862362"/>
            <a:ext cx="5680710" cy="439437"/>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b="1" lang="en-US" sz="2800">
                <a:solidFill>
                  <a:srgbClr val="48301C"/>
                </a:solidFill>
                <a:latin typeface="Bodoni"/>
                <a:ea typeface="Bodoni"/>
                <a:cs typeface="Bodoni"/>
                <a:sym typeface="Bodoni"/>
              </a:rPr>
              <a:t>Resource person :- Smt Usha Sharma</a:t>
            </a:r>
            <a:endParaRPr sz="2800">
              <a:solidFill>
                <a:srgbClr val="48301C"/>
              </a:solidFill>
              <a:latin typeface="Bodoni"/>
              <a:ea typeface="Bodoni"/>
              <a:cs typeface="Bodoni"/>
              <a:sym typeface="Bodon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195" name="Shape 195"/>
        <p:cNvGrpSpPr/>
        <p:nvPr/>
      </p:nvGrpSpPr>
      <p:grpSpPr>
        <a:xfrm>
          <a:off x="0" y="0"/>
          <a:ext cx="0" cy="0"/>
          <a:chOff x="0" y="0"/>
          <a:chExt cx="0" cy="0"/>
        </a:xfrm>
      </p:grpSpPr>
      <p:sp>
        <p:nvSpPr>
          <p:cNvPr id="196" name="Google Shape;19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800"/>
              <a:buFont typeface="Aparajita"/>
              <a:buNone/>
            </a:pPr>
            <a:r>
              <a:rPr lang="en-US">
                <a:solidFill>
                  <a:srgbClr val="002060"/>
                </a:solidFill>
              </a:rPr>
              <a:t>PRESENT NSS PROGRAMME OFFICERS</a:t>
            </a:r>
            <a:endParaRPr/>
          </a:p>
        </p:txBody>
      </p:sp>
      <p:sp>
        <p:nvSpPr>
          <p:cNvPr id="197" name="Google Shape;19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Presentation Title</a:t>
            </a:r>
            <a:endParaRPr/>
          </a:p>
        </p:txBody>
      </p:sp>
      <p:sp>
        <p:nvSpPr>
          <p:cNvPr id="198" name="Google Shape;19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199" name="Google Shape;199;p6"/>
          <p:cNvGrpSpPr/>
          <p:nvPr/>
        </p:nvGrpSpPr>
        <p:grpSpPr>
          <a:xfrm>
            <a:off x="1666757" y="2057337"/>
            <a:ext cx="8858485" cy="3239478"/>
            <a:chOff x="1276613" y="781460"/>
            <a:chExt cx="8858485" cy="3239478"/>
          </a:xfrm>
        </p:grpSpPr>
        <p:sp>
          <p:nvSpPr>
            <p:cNvPr id="200" name="Google Shape;200;p6"/>
            <p:cNvSpPr/>
            <p:nvPr/>
          </p:nvSpPr>
          <p:spPr>
            <a:xfrm>
              <a:off x="2507320" y="781460"/>
              <a:ext cx="1828799" cy="1828799"/>
            </a:xfrm>
            <a:prstGeom prst="ellipse">
              <a:avLst/>
            </a:prstGeom>
            <a:blipFill rotWithShape="1">
              <a:blip r:embed="rId3">
                <a:alphaModFix/>
              </a:blip>
              <a:stretch>
                <a:fillRect b="0" l="0" r="0" t="0"/>
              </a:stretch>
            </a:blipFill>
            <a:ln cap="flat" cmpd="sng" w="1270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6"/>
            <p:cNvSpPr/>
            <p:nvPr/>
          </p:nvSpPr>
          <p:spPr>
            <a:xfrm>
              <a:off x="1276613" y="2951374"/>
              <a:ext cx="4290213" cy="4874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
            <p:cNvSpPr txBox="1"/>
            <p:nvPr/>
          </p:nvSpPr>
          <p:spPr>
            <a:xfrm>
              <a:off x="1276613" y="2951374"/>
              <a:ext cx="4290213" cy="48748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US" sz="2400">
                  <a:solidFill>
                    <a:schemeClr val="dk1"/>
                  </a:solidFill>
                  <a:latin typeface="Avenir"/>
                  <a:ea typeface="Avenir"/>
                  <a:cs typeface="Avenir"/>
                  <a:sym typeface="Avenir"/>
                </a:rPr>
                <a:t>MR.CHIRANJAN K SHERIGAR</a:t>
              </a:r>
              <a:br>
                <a:rPr b="1" lang="en-US" sz="1600">
                  <a:solidFill>
                    <a:srgbClr val="000000"/>
                  </a:solidFill>
                  <a:latin typeface="Twentieth Century"/>
                  <a:ea typeface="Twentieth Century"/>
                  <a:cs typeface="Twentieth Century"/>
                  <a:sym typeface="Twentieth Century"/>
                </a:rPr>
              </a:br>
              <a:r>
                <a:rPr b="0" i="0" lang="en-US" sz="1600">
                  <a:solidFill>
                    <a:schemeClr val="dk1"/>
                  </a:solidFill>
                  <a:latin typeface="Avenir"/>
                  <a:ea typeface="Avenir"/>
                  <a:cs typeface="Avenir"/>
                  <a:sym typeface="Avenir"/>
                </a:rPr>
                <a:t>Dept.</a:t>
              </a:r>
              <a:r>
                <a:rPr b="0" i="0" lang="en-US" sz="1600">
                  <a:solidFill>
                    <a:schemeClr val="dk1"/>
                  </a:solidFill>
                  <a:latin typeface="Avenir"/>
                  <a:ea typeface="Avenir"/>
                  <a:cs typeface="Avenir"/>
                  <a:sym typeface="Avenir"/>
                </a:rPr>
                <a:t> of Commerce</a:t>
              </a:r>
              <a:endParaRPr b="0" sz="1600">
                <a:solidFill>
                  <a:srgbClr val="000000"/>
                </a:solidFill>
                <a:latin typeface="Avenir"/>
                <a:ea typeface="Avenir"/>
                <a:cs typeface="Avenir"/>
                <a:sym typeface="Avenir"/>
              </a:endParaRPr>
            </a:p>
          </p:txBody>
        </p:sp>
        <p:sp>
          <p:nvSpPr>
            <p:cNvPr id="203" name="Google Shape;203;p6"/>
            <p:cNvSpPr/>
            <p:nvPr/>
          </p:nvSpPr>
          <p:spPr>
            <a:xfrm>
              <a:off x="2227107" y="3417023"/>
              <a:ext cx="2389225" cy="60391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
            <p:cNvSpPr/>
            <p:nvPr/>
          </p:nvSpPr>
          <p:spPr>
            <a:xfrm>
              <a:off x="7145620" y="781460"/>
              <a:ext cx="1828799" cy="1828799"/>
            </a:xfrm>
            <a:prstGeom prst="ellipse">
              <a:avLst/>
            </a:prstGeom>
            <a:blipFill rotWithShape="1">
              <a:blip r:embed="rId4">
                <a:alphaModFix/>
              </a:blip>
              <a:stretch>
                <a:fillRect b="0" l="0" r="0" t="0"/>
              </a:stretch>
            </a:blipFill>
            <a:ln cap="flat" cmpd="sng" w="1270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6"/>
            <p:cNvSpPr/>
            <p:nvPr/>
          </p:nvSpPr>
          <p:spPr>
            <a:xfrm>
              <a:off x="5984941" y="2951374"/>
              <a:ext cx="4150157" cy="4874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
            <p:cNvSpPr txBox="1"/>
            <p:nvPr/>
          </p:nvSpPr>
          <p:spPr>
            <a:xfrm>
              <a:off x="5984941" y="2951374"/>
              <a:ext cx="4150157" cy="487484"/>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1" i="0" lang="en-US" sz="2400">
                  <a:solidFill>
                    <a:schemeClr val="dk1"/>
                  </a:solidFill>
                  <a:latin typeface="Avenir"/>
                  <a:ea typeface="Avenir"/>
                  <a:cs typeface="Avenir"/>
                  <a:sym typeface="Avenir"/>
                </a:rPr>
                <a:t>DR.PRAJNA MARPALLY</a:t>
              </a:r>
              <a:br>
                <a:rPr b="1" lang="en-US" sz="1600">
                  <a:solidFill>
                    <a:schemeClr val="dk1"/>
                  </a:solidFill>
                  <a:latin typeface="Twentieth Century"/>
                  <a:ea typeface="Twentieth Century"/>
                  <a:cs typeface="Twentieth Century"/>
                  <a:sym typeface="Twentieth Century"/>
                </a:rPr>
              </a:br>
              <a:r>
                <a:rPr b="0" lang="en-US" sz="1600">
                  <a:solidFill>
                    <a:schemeClr val="dk1"/>
                  </a:solidFill>
                  <a:latin typeface="Twentieth Century"/>
                  <a:ea typeface="Twentieth Century"/>
                  <a:cs typeface="Twentieth Century"/>
                  <a:sym typeface="Twentieth Century"/>
                </a:rPr>
                <a:t>HOD, </a:t>
              </a:r>
              <a:r>
                <a:rPr b="0" i="0" lang="en-US" sz="1600">
                  <a:solidFill>
                    <a:schemeClr val="dk1"/>
                  </a:solidFill>
                  <a:latin typeface="Avenir"/>
                  <a:ea typeface="Avenir"/>
                  <a:cs typeface="Avenir"/>
                  <a:sym typeface="Avenir"/>
                </a:rPr>
                <a:t>Dept.</a:t>
              </a:r>
              <a:r>
                <a:rPr b="0" i="0" lang="en-US" sz="1600">
                  <a:solidFill>
                    <a:schemeClr val="dk1"/>
                  </a:solidFill>
                  <a:latin typeface="Avenir"/>
                  <a:ea typeface="Avenir"/>
                  <a:cs typeface="Avenir"/>
                  <a:sym typeface="Avenir"/>
                </a:rPr>
                <a:t> of Kannada</a:t>
              </a:r>
              <a:endParaRPr b="0" sz="1600">
                <a:solidFill>
                  <a:schemeClr val="dk1"/>
                </a:solidFill>
                <a:latin typeface="Avenir"/>
                <a:ea typeface="Avenir"/>
                <a:cs typeface="Avenir"/>
                <a:sym typeface="Avenir"/>
              </a:endParaRPr>
            </a:p>
          </p:txBody>
        </p:sp>
        <p:sp>
          <p:nvSpPr>
            <p:cNvPr id="207" name="Google Shape;207;p6"/>
            <p:cNvSpPr/>
            <p:nvPr/>
          </p:nvSpPr>
          <p:spPr>
            <a:xfrm>
              <a:off x="6865407" y="3417023"/>
              <a:ext cx="2389225" cy="60391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598" name="Shape 598"/>
        <p:cNvGrpSpPr/>
        <p:nvPr/>
      </p:nvGrpSpPr>
      <p:grpSpPr>
        <a:xfrm>
          <a:off x="0" y="0"/>
          <a:ext cx="0" cy="0"/>
          <a:chOff x="0" y="0"/>
          <a:chExt cx="0" cy="0"/>
        </a:xfrm>
      </p:grpSpPr>
      <p:pic>
        <p:nvPicPr>
          <p:cNvPr id="599" name="Google Shape;599;p60"/>
          <p:cNvPicPr preferRelativeResize="0"/>
          <p:nvPr/>
        </p:nvPicPr>
        <p:blipFill rotWithShape="1">
          <a:blip r:embed="rId3">
            <a:alphaModFix/>
          </a:blip>
          <a:srcRect b="0" l="0" r="0" t="0"/>
          <a:stretch/>
        </p:blipFill>
        <p:spPr>
          <a:xfrm>
            <a:off x="5843099" y="2765801"/>
            <a:ext cx="5632622" cy="3403599"/>
          </a:xfrm>
          <a:prstGeom prst="rect">
            <a:avLst/>
          </a:prstGeom>
          <a:noFill/>
          <a:ln>
            <a:noFill/>
          </a:ln>
        </p:spPr>
      </p:pic>
      <p:sp>
        <p:nvSpPr>
          <p:cNvPr id="600" name="Google Shape;600;p60"/>
          <p:cNvSpPr txBox="1"/>
          <p:nvPr>
            <p:ph type="title"/>
          </p:nvPr>
        </p:nvSpPr>
        <p:spPr>
          <a:xfrm>
            <a:off x="2124725" y="286898"/>
            <a:ext cx="11376286" cy="2288361"/>
          </a:xfrm>
          <a:prstGeom prst="rect">
            <a:avLst/>
          </a:prstGeom>
          <a:noFill/>
          <a:ln>
            <a:noFill/>
          </a:ln>
        </p:spPr>
        <p:txBody>
          <a:bodyPr anchorCtr="0" anchor="ctr" bIns="0" lIns="0" spcFirstLastPara="1" rIns="0" wrap="square" tIns="8025">
            <a:spAutoFit/>
          </a:bodyPr>
          <a:lstStyle/>
          <a:p>
            <a:pPr indent="-1559215" lvl="0" marL="1567258" marR="1623988" rtl="0" algn="l">
              <a:lnSpc>
                <a:spcPct val="116799"/>
              </a:lnSpc>
              <a:spcBef>
                <a:spcPts val="0"/>
              </a:spcBef>
              <a:spcAft>
                <a:spcPts val="0"/>
              </a:spcAft>
              <a:buClr>
                <a:srgbClr val="0C0C0C"/>
              </a:buClr>
              <a:buSzPts val="5100"/>
              <a:buFont typeface="Aparajita"/>
              <a:buNone/>
            </a:pPr>
            <a:r>
              <a:rPr lang="en-US" sz="5100"/>
              <a:t>Karnataka Rajyotsava Celebration  on </a:t>
            </a:r>
            <a:br>
              <a:rPr lang="en-US" sz="5100"/>
            </a:br>
            <a:r>
              <a:rPr lang="en-US" sz="5100"/>
              <a:t>1</a:t>
            </a:r>
            <a:r>
              <a:rPr baseline="30000" lang="en-US" sz="5100"/>
              <a:t>st</a:t>
            </a:r>
            <a:r>
              <a:rPr lang="en-US" sz="5100"/>
              <a:t> November 2021</a:t>
            </a:r>
            <a:endParaRPr sz="5100"/>
          </a:p>
          <a:p>
            <a:pPr indent="0" lvl="0" marL="3974874" rtl="0" algn="l">
              <a:lnSpc>
                <a:spcPct val="100000"/>
              </a:lnSpc>
              <a:spcBef>
                <a:spcPts val="107"/>
              </a:spcBef>
              <a:spcAft>
                <a:spcPts val="0"/>
              </a:spcAft>
              <a:buClr>
                <a:srgbClr val="48301C"/>
              </a:buClr>
              <a:buSzPts val="2800"/>
              <a:buFont typeface="Bodoni"/>
              <a:buNone/>
            </a:pPr>
            <a:r>
              <a:rPr b="1" lang="en-US" sz="2800">
                <a:solidFill>
                  <a:srgbClr val="48301C"/>
                </a:solidFill>
                <a:latin typeface="Bodoni"/>
                <a:ea typeface="Bodoni"/>
                <a:cs typeface="Bodoni"/>
                <a:sym typeface="Bodoni"/>
              </a:rPr>
              <a:t>Chief Guest :- Mr. Pradeepchandra</a:t>
            </a:r>
            <a:endParaRPr sz="2800">
              <a:solidFill>
                <a:srgbClr val="48301C"/>
              </a:solidFill>
              <a:latin typeface="Bodoni"/>
              <a:ea typeface="Bodoni"/>
              <a:cs typeface="Bodoni"/>
              <a:sym typeface="Bodoni"/>
            </a:endParaRPr>
          </a:p>
        </p:txBody>
      </p:sp>
      <p:pic>
        <p:nvPicPr>
          <p:cNvPr id="601" name="Google Shape;601;p60"/>
          <p:cNvPicPr preferRelativeResize="0"/>
          <p:nvPr/>
        </p:nvPicPr>
        <p:blipFill rotWithShape="1">
          <a:blip r:embed="rId4">
            <a:alphaModFix/>
          </a:blip>
          <a:srcRect b="0" l="0" r="0" t="0"/>
          <a:stretch/>
        </p:blipFill>
        <p:spPr>
          <a:xfrm>
            <a:off x="710077" y="2765801"/>
            <a:ext cx="5133022" cy="34035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605" name="Shape 605"/>
        <p:cNvGrpSpPr/>
        <p:nvPr/>
      </p:nvGrpSpPr>
      <p:grpSpPr>
        <a:xfrm>
          <a:off x="0" y="0"/>
          <a:ext cx="0" cy="0"/>
          <a:chOff x="0" y="0"/>
          <a:chExt cx="0" cy="0"/>
        </a:xfrm>
      </p:grpSpPr>
      <p:pic>
        <p:nvPicPr>
          <p:cNvPr id="606" name="Google Shape;606;p61"/>
          <p:cNvPicPr preferRelativeResize="0"/>
          <p:nvPr/>
        </p:nvPicPr>
        <p:blipFill rotWithShape="1">
          <a:blip r:embed="rId3">
            <a:alphaModFix/>
          </a:blip>
          <a:srcRect b="0" l="0" r="0" t="0"/>
          <a:stretch/>
        </p:blipFill>
        <p:spPr>
          <a:xfrm>
            <a:off x="3631004" y="2013437"/>
            <a:ext cx="5022849" cy="4229099"/>
          </a:xfrm>
          <a:prstGeom prst="rect">
            <a:avLst/>
          </a:prstGeom>
          <a:noFill/>
          <a:ln>
            <a:noFill/>
          </a:ln>
        </p:spPr>
      </p:pic>
      <p:sp>
        <p:nvSpPr>
          <p:cNvPr id="607" name="Google Shape;607;p61"/>
          <p:cNvSpPr txBox="1"/>
          <p:nvPr/>
        </p:nvSpPr>
        <p:spPr>
          <a:xfrm>
            <a:off x="439407" y="302916"/>
            <a:ext cx="11407140" cy="747213"/>
          </a:xfrm>
          <a:prstGeom prst="rect">
            <a:avLst/>
          </a:prstGeom>
          <a:noFill/>
          <a:ln>
            <a:noFill/>
          </a:ln>
        </p:spPr>
        <p:txBody>
          <a:bodyPr anchorCtr="0" anchor="t" bIns="0" lIns="0" spcFirstLastPara="1" rIns="0" wrap="square" tIns="8450">
            <a:spAutoFit/>
          </a:bodyPr>
          <a:lstStyle/>
          <a:p>
            <a:pPr indent="0" lvl="0" marL="8467" marR="0" rtl="0" algn="ctr">
              <a:spcBef>
                <a:spcPts val="0"/>
              </a:spcBef>
              <a:spcAft>
                <a:spcPts val="0"/>
              </a:spcAft>
              <a:buNone/>
            </a:pPr>
            <a:r>
              <a:rPr lang="en-US" sz="4800">
                <a:solidFill>
                  <a:srgbClr val="0C0C0C"/>
                </a:solidFill>
                <a:latin typeface="Aparajita"/>
                <a:ea typeface="Aparajita"/>
                <a:cs typeface="Aparajita"/>
                <a:sym typeface="Aparajita"/>
              </a:rPr>
              <a:t>Constitution Day on 26th November 2021</a:t>
            </a:r>
            <a:endParaRPr sz="4800">
              <a:solidFill>
                <a:srgbClr val="0C0C0C"/>
              </a:solidFill>
              <a:latin typeface="Aparajita"/>
              <a:ea typeface="Aparajita"/>
              <a:cs typeface="Aparajita"/>
              <a:sym typeface="Aparajita"/>
            </a:endParaRPr>
          </a:p>
        </p:txBody>
      </p:sp>
      <p:sp>
        <p:nvSpPr>
          <p:cNvPr id="608" name="Google Shape;608;p61"/>
          <p:cNvSpPr txBox="1"/>
          <p:nvPr/>
        </p:nvSpPr>
        <p:spPr>
          <a:xfrm>
            <a:off x="5567917" y="1345881"/>
            <a:ext cx="6251787" cy="439437"/>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US" sz="2800">
                <a:solidFill>
                  <a:srgbClr val="48301C"/>
                </a:solidFill>
                <a:latin typeface="Bodoni"/>
                <a:ea typeface="Bodoni"/>
                <a:cs typeface="Bodoni"/>
                <a:sym typeface="Bodoni"/>
              </a:rPr>
              <a:t>Chief Guest :-Prof K.Surendranath Shetty'</a:t>
            </a:r>
            <a:endParaRPr sz="2800">
              <a:solidFill>
                <a:srgbClr val="48301C"/>
              </a:solidFill>
              <a:latin typeface="Bodoni"/>
              <a:ea typeface="Bodoni"/>
              <a:cs typeface="Bodoni"/>
              <a:sym typeface="Bodon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12" name="Shape 612"/>
        <p:cNvGrpSpPr/>
        <p:nvPr/>
      </p:nvGrpSpPr>
      <p:grpSpPr>
        <a:xfrm>
          <a:off x="0" y="0"/>
          <a:ext cx="0" cy="0"/>
          <a:chOff x="0" y="0"/>
          <a:chExt cx="0" cy="0"/>
        </a:xfrm>
      </p:grpSpPr>
      <p:pic>
        <p:nvPicPr>
          <p:cNvPr id="613" name="Google Shape;613;p62"/>
          <p:cNvPicPr preferRelativeResize="0"/>
          <p:nvPr/>
        </p:nvPicPr>
        <p:blipFill rotWithShape="1">
          <a:blip r:embed="rId3">
            <a:alphaModFix/>
          </a:blip>
          <a:srcRect b="0" l="0" r="0" t="0"/>
          <a:stretch/>
        </p:blipFill>
        <p:spPr>
          <a:xfrm>
            <a:off x="685801" y="1445589"/>
            <a:ext cx="5143499" cy="2333367"/>
          </a:xfrm>
          <a:prstGeom prst="rect">
            <a:avLst/>
          </a:prstGeom>
          <a:noFill/>
          <a:ln>
            <a:noFill/>
          </a:ln>
        </p:spPr>
      </p:pic>
      <p:pic>
        <p:nvPicPr>
          <p:cNvPr id="614" name="Google Shape;614;p62"/>
          <p:cNvPicPr preferRelativeResize="0"/>
          <p:nvPr/>
        </p:nvPicPr>
        <p:blipFill rotWithShape="1">
          <a:blip r:embed="rId4">
            <a:alphaModFix/>
          </a:blip>
          <a:srcRect b="0" l="0" r="0" t="0"/>
          <a:stretch/>
        </p:blipFill>
        <p:spPr>
          <a:xfrm>
            <a:off x="6096001" y="1445590"/>
            <a:ext cx="5408519" cy="2336799"/>
          </a:xfrm>
          <a:prstGeom prst="rect">
            <a:avLst/>
          </a:prstGeom>
          <a:noFill/>
          <a:ln>
            <a:noFill/>
          </a:ln>
        </p:spPr>
      </p:pic>
      <p:pic>
        <p:nvPicPr>
          <p:cNvPr id="615" name="Google Shape;615;p62"/>
          <p:cNvPicPr preferRelativeResize="0"/>
          <p:nvPr/>
        </p:nvPicPr>
        <p:blipFill rotWithShape="1">
          <a:blip r:embed="rId5">
            <a:alphaModFix/>
          </a:blip>
          <a:srcRect b="0" l="0" r="0" t="0"/>
          <a:stretch/>
        </p:blipFill>
        <p:spPr>
          <a:xfrm>
            <a:off x="6096001" y="4044909"/>
            <a:ext cx="5410199" cy="2311399"/>
          </a:xfrm>
          <a:prstGeom prst="rect">
            <a:avLst/>
          </a:prstGeom>
          <a:noFill/>
          <a:ln>
            <a:noFill/>
          </a:ln>
        </p:spPr>
      </p:pic>
      <p:sp>
        <p:nvSpPr>
          <p:cNvPr id="616" name="Google Shape;616;p62"/>
          <p:cNvSpPr txBox="1"/>
          <p:nvPr>
            <p:ph type="title"/>
          </p:nvPr>
        </p:nvSpPr>
        <p:spPr>
          <a:xfrm>
            <a:off x="98027" y="163248"/>
            <a:ext cx="11996420" cy="86019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5534"/>
              <a:buFont typeface="Aparajita"/>
              <a:buNone/>
            </a:pPr>
            <a:r>
              <a:rPr lang="en-US" sz="5534"/>
              <a:t>Paryaya 2022 at Shri Krishna Matha,Udupi</a:t>
            </a:r>
            <a:endParaRPr sz="5534"/>
          </a:p>
        </p:txBody>
      </p:sp>
      <p:pic>
        <p:nvPicPr>
          <p:cNvPr id="617" name="Google Shape;617;p62"/>
          <p:cNvPicPr preferRelativeResize="0"/>
          <p:nvPr/>
        </p:nvPicPr>
        <p:blipFill rotWithShape="1">
          <a:blip r:embed="rId6">
            <a:alphaModFix/>
          </a:blip>
          <a:srcRect b="0" l="0" r="0" t="0"/>
          <a:stretch/>
        </p:blipFill>
        <p:spPr>
          <a:xfrm>
            <a:off x="685801" y="4044909"/>
            <a:ext cx="5143500" cy="231139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621" name="Shape 621"/>
        <p:cNvGrpSpPr/>
        <p:nvPr/>
      </p:nvGrpSpPr>
      <p:grpSpPr>
        <a:xfrm>
          <a:off x="0" y="0"/>
          <a:ext cx="0" cy="0"/>
          <a:chOff x="0" y="0"/>
          <a:chExt cx="0" cy="0"/>
        </a:xfrm>
      </p:grpSpPr>
      <p:pic>
        <p:nvPicPr>
          <p:cNvPr id="622" name="Google Shape;622;p63"/>
          <p:cNvPicPr preferRelativeResize="0"/>
          <p:nvPr/>
        </p:nvPicPr>
        <p:blipFill rotWithShape="1">
          <a:blip r:embed="rId3">
            <a:alphaModFix/>
          </a:blip>
          <a:srcRect b="0" l="0" r="0" t="0"/>
          <a:stretch/>
        </p:blipFill>
        <p:spPr>
          <a:xfrm>
            <a:off x="2084669" y="1224600"/>
            <a:ext cx="4019549" cy="2774949"/>
          </a:xfrm>
          <a:prstGeom prst="rect">
            <a:avLst/>
          </a:prstGeom>
          <a:noFill/>
          <a:ln>
            <a:noFill/>
          </a:ln>
        </p:spPr>
      </p:pic>
      <p:grpSp>
        <p:nvGrpSpPr>
          <p:cNvPr id="623" name="Google Shape;623;p63"/>
          <p:cNvGrpSpPr/>
          <p:nvPr/>
        </p:nvGrpSpPr>
        <p:grpSpPr>
          <a:xfrm>
            <a:off x="0" y="1224599"/>
            <a:ext cx="10136416" cy="5633345"/>
            <a:chOff x="0" y="1836899"/>
            <a:chExt cx="15204623" cy="8450018"/>
          </a:xfrm>
        </p:grpSpPr>
        <p:pic>
          <p:nvPicPr>
            <p:cNvPr id="624" name="Google Shape;624;p63"/>
            <p:cNvPicPr preferRelativeResize="0"/>
            <p:nvPr/>
          </p:nvPicPr>
          <p:blipFill rotWithShape="1">
            <a:blip r:embed="rId4">
              <a:alphaModFix/>
            </a:blip>
            <a:srcRect b="0" l="0" r="0" t="0"/>
            <a:stretch/>
          </p:blipFill>
          <p:spPr>
            <a:xfrm>
              <a:off x="9156249" y="1836899"/>
              <a:ext cx="6048374" cy="7717598"/>
            </a:xfrm>
            <a:prstGeom prst="rect">
              <a:avLst/>
            </a:prstGeom>
            <a:noFill/>
            <a:ln>
              <a:noFill/>
            </a:ln>
          </p:spPr>
        </p:pic>
        <p:pic>
          <p:nvPicPr>
            <p:cNvPr id="625" name="Google Shape;625;p63"/>
            <p:cNvPicPr preferRelativeResize="0"/>
            <p:nvPr/>
          </p:nvPicPr>
          <p:blipFill rotWithShape="1">
            <a:blip r:embed="rId5">
              <a:alphaModFix/>
            </a:blip>
            <a:srcRect b="0" l="0" r="0" t="0"/>
            <a:stretch/>
          </p:blipFill>
          <p:spPr>
            <a:xfrm>
              <a:off x="3086272" y="5687348"/>
              <a:ext cx="6115049" cy="3867149"/>
            </a:xfrm>
            <a:prstGeom prst="rect">
              <a:avLst/>
            </a:prstGeom>
            <a:noFill/>
            <a:ln>
              <a:noFill/>
            </a:ln>
          </p:spPr>
        </p:pic>
        <p:pic>
          <p:nvPicPr>
            <p:cNvPr id="626" name="Google Shape;626;p63"/>
            <p:cNvPicPr preferRelativeResize="0"/>
            <p:nvPr/>
          </p:nvPicPr>
          <p:blipFill rotWithShape="1">
            <a:blip r:embed="rId6">
              <a:alphaModFix/>
            </a:blip>
            <a:srcRect b="0" l="0" r="0" t="0"/>
            <a:stretch/>
          </p:blipFill>
          <p:spPr>
            <a:xfrm>
              <a:off x="0" y="7296068"/>
              <a:ext cx="3314667" cy="2990849"/>
            </a:xfrm>
            <a:prstGeom prst="rect">
              <a:avLst/>
            </a:prstGeom>
            <a:noFill/>
            <a:ln>
              <a:noFill/>
            </a:ln>
          </p:spPr>
        </p:pic>
      </p:grpSp>
      <p:sp>
        <p:nvSpPr>
          <p:cNvPr id="627" name="Google Shape;627;p63"/>
          <p:cNvSpPr txBox="1"/>
          <p:nvPr/>
        </p:nvSpPr>
        <p:spPr>
          <a:xfrm>
            <a:off x="404497" y="0"/>
            <a:ext cx="11453707" cy="747213"/>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US" sz="4800">
                <a:solidFill>
                  <a:srgbClr val="0C0C0C"/>
                </a:solidFill>
                <a:latin typeface="Times New Roman"/>
                <a:ea typeface="Times New Roman"/>
                <a:cs typeface="Times New Roman"/>
                <a:sym typeface="Times New Roman"/>
              </a:rPr>
              <a:t>Blood Donation Campaign on 26</a:t>
            </a:r>
            <a:r>
              <a:rPr baseline="30000" lang="en-US" sz="4800">
                <a:solidFill>
                  <a:srgbClr val="0C0C0C"/>
                </a:solidFill>
                <a:latin typeface="Times New Roman"/>
                <a:ea typeface="Times New Roman"/>
                <a:cs typeface="Times New Roman"/>
                <a:sym typeface="Times New Roman"/>
              </a:rPr>
              <a:t>th</a:t>
            </a:r>
            <a:r>
              <a:rPr lang="en-US" sz="4800">
                <a:solidFill>
                  <a:srgbClr val="0C0C0C"/>
                </a:solidFill>
                <a:latin typeface="Times New Roman"/>
                <a:ea typeface="Times New Roman"/>
                <a:cs typeface="Times New Roman"/>
                <a:sym typeface="Times New Roman"/>
              </a:rPr>
              <a:t>  January 2022</a:t>
            </a:r>
            <a:endParaRPr sz="4800">
              <a:solidFill>
                <a:srgbClr val="0C0C0C"/>
              </a:solidFill>
              <a:latin typeface="Times New Roman"/>
              <a:ea typeface="Times New Roman"/>
              <a:cs typeface="Times New Roman"/>
              <a:sym typeface="Times New Roman"/>
            </a:endParaRPr>
          </a:p>
        </p:txBody>
      </p:sp>
      <p:sp>
        <p:nvSpPr>
          <p:cNvPr id="628" name="Google Shape;628;p63"/>
          <p:cNvSpPr txBox="1"/>
          <p:nvPr/>
        </p:nvSpPr>
        <p:spPr>
          <a:xfrm>
            <a:off x="653143" y="780220"/>
            <a:ext cx="11546049" cy="747641"/>
          </a:xfrm>
          <a:prstGeom prst="rect">
            <a:avLst/>
          </a:prstGeom>
          <a:noFill/>
          <a:ln>
            <a:noFill/>
          </a:ln>
        </p:spPr>
        <p:txBody>
          <a:bodyPr anchorCtr="0" anchor="t" bIns="0" lIns="0" spcFirstLastPara="1" rIns="0" wrap="square" tIns="8875">
            <a:spAutoFit/>
          </a:bodyPr>
          <a:lstStyle/>
          <a:p>
            <a:pPr indent="0" lvl="0" marL="8467" marR="0" rtl="0" algn="l">
              <a:spcBef>
                <a:spcPts val="0"/>
              </a:spcBef>
              <a:spcAft>
                <a:spcPts val="0"/>
              </a:spcAft>
              <a:buNone/>
            </a:pPr>
            <a:r>
              <a:rPr lang="en-US" sz="2400">
                <a:solidFill>
                  <a:srgbClr val="48301C"/>
                </a:solidFill>
                <a:latin typeface="Bodoni"/>
                <a:ea typeface="Bodoni"/>
                <a:cs typeface="Bodoni"/>
                <a:sym typeface="Bodoni"/>
              </a:rPr>
              <a:t>Chief Guest :- H. H Sri Vishwapriya Theertha Swamiji , Sri Jayakar Shetty, Dr. Veena Kumari 'AMEC'</a:t>
            </a:r>
            <a:endParaRPr sz="2400">
              <a:solidFill>
                <a:srgbClr val="48301C"/>
              </a:solidFill>
              <a:latin typeface="Bodoni"/>
              <a:ea typeface="Bodoni"/>
              <a:cs typeface="Bodoni"/>
              <a:sym typeface="Bodon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32" name="Shape 632"/>
        <p:cNvGrpSpPr/>
        <p:nvPr/>
      </p:nvGrpSpPr>
      <p:grpSpPr>
        <a:xfrm>
          <a:off x="0" y="0"/>
          <a:ext cx="0" cy="0"/>
          <a:chOff x="0" y="0"/>
          <a:chExt cx="0" cy="0"/>
        </a:xfrm>
      </p:grpSpPr>
      <p:pic>
        <p:nvPicPr>
          <p:cNvPr id="633" name="Google Shape;633;p64"/>
          <p:cNvPicPr preferRelativeResize="0"/>
          <p:nvPr/>
        </p:nvPicPr>
        <p:blipFill rotWithShape="1">
          <a:blip r:embed="rId3">
            <a:alphaModFix/>
          </a:blip>
          <a:srcRect b="0" l="0" r="0" t="0"/>
          <a:stretch/>
        </p:blipFill>
        <p:spPr>
          <a:xfrm>
            <a:off x="6088945" y="1745195"/>
            <a:ext cx="5105399" cy="4427154"/>
          </a:xfrm>
          <a:prstGeom prst="rect">
            <a:avLst/>
          </a:prstGeom>
          <a:noFill/>
          <a:ln>
            <a:noFill/>
          </a:ln>
        </p:spPr>
      </p:pic>
      <p:sp>
        <p:nvSpPr>
          <p:cNvPr id="634" name="Google Shape;634;p64"/>
          <p:cNvSpPr txBox="1"/>
          <p:nvPr>
            <p:ph type="title"/>
          </p:nvPr>
        </p:nvSpPr>
        <p:spPr>
          <a:xfrm>
            <a:off x="1310169" y="585256"/>
            <a:ext cx="10206191" cy="901102"/>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5800"/>
              <a:buFont typeface="Aparajita"/>
              <a:buNone/>
            </a:pPr>
            <a:r>
              <a:rPr lang="en-US" sz="5800"/>
              <a:t>NSS Annual Camp 2022 at Perdoor</a:t>
            </a:r>
            <a:endParaRPr sz="5800"/>
          </a:p>
        </p:txBody>
      </p:sp>
      <p:pic>
        <p:nvPicPr>
          <p:cNvPr id="635" name="Google Shape;635;p64"/>
          <p:cNvPicPr preferRelativeResize="0"/>
          <p:nvPr/>
        </p:nvPicPr>
        <p:blipFill rotWithShape="1">
          <a:blip r:embed="rId4">
            <a:alphaModFix/>
          </a:blip>
          <a:srcRect b="0" l="0" r="0" t="0"/>
          <a:stretch/>
        </p:blipFill>
        <p:spPr>
          <a:xfrm>
            <a:off x="1882705" y="1745194"/>
            <a:ext cx="4206240" cy="442715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39" name="Shape 639"/>
        <p:cNvGrpSpPr/>
        <p:nvPr/>
      </p:nvGrpSpPr>
      <p:grpSpPr>
        <a:xfrm>
          <a:off x="0" y="0"/>
          <a:ext cx="0" cy="0"/>
          <a:chOff x="0" y="0"/>
          <a:chExt cx="0" cy="0"/>
        </a:xfrm>
      </p:grpSpPr>
      <p:pic>
        <p:nvPicPr>
          <p:cNvPr id="640" name="Google Shape;640;p65"/>
          <p:cNvPicPr preferRelativeResize="0"/>
          <p:nvPr/>
        </p:nvPicPr>
        <p:blipFill rotWithShape="1">
          <a:blip r:embed="rId3">
            <a:alphaModFix/>
          </a:blip>
          <a:srcRect b="0" l="0" r="0" t="0"/>
          <a:stretch/>
        </p:blipFill>
        <p:spPr>
          <a:xfrm>
            <a:off x="1537441" y="1990793"/>
            <a:ext cx="9118599" cy="4449453"/>
          </a:xfrm>
          <a:prstGeom prst="rect">
            <a:avLst/>
          </a:prstGeom>
          <a:noFill/>
          <a:ln>
            <a:noFill/>
          </a:ln>
        </p:spPr>
      </p:pic>
      <p:sp>
        <p:nvSpPr>
          <p:cNvPr id="641" name="Google Shape;641;p65"/>
          <p:cNvSpPr txBox="1"/>
          <p:nvPr>
            <p:ph type="title"/>
          </p:nvPr>
        </p:nvSpPr>
        <p:spPr>
          <a:xfrm>
            <a:off x="574236" y="-185866"/>
            <a:ext cx="11983524" cy="2268099"/>
          </a:xfrm>
          <a:prstGeom prst="rect">
            <a:avLst/>
          </a:prstGeom>
          <a:noFill/>
          <a:ln>
            <a:noFill/>
          </a:ln>
        </p:spPr>
        <p:txBody>
          <a:bodyPr anchorCtr="0" anchor="ctr" bIns="0" lIns="0" spcFirstLastPara="1" rIns="0" wrap="square" tIns="8025">
            <a:spAutoFit/>
          </a:bodyPr>
          <a:lstStyle/>
          <a:p>
            <a:pPr indent="-4147181" lvl="0" marL="4155224" marR="55883" rtl="0" algn="l">
              <a:lnSpc>
                <a:spcPct val="116100"/>
              </a:lnSpc>
              <a:spcBef>
                <a:spcPts val="0"/>
              </a:spcBef>
              <a:spcAft>
                <a:spcPts val="0"/>
              </a:spcAft>
              <a:buClr>
                <a:srgbClr val="0C0C0C"/>
              </a:buClr>
              <a:buSzPts val="4800"/>
              <a:buFont typeface="Aparajita"/>
              <a:buNone/>
            </a:pPr>
            <a:r>
              <a:rPr lang="en-US"/>
              <a:t>Amrithabharathige Kannadada Aarathi on 28</a:t>
            </a:r>
            <a:r>
              <a:rPr baseline="30000" lang="en-US"/>
              <a:t>th</a:t>
            </a:r>
            <a:r>
              <a:rPr lang="en-US"/>
              <a:t>  May 2022</a:t>
            </a:r>
            <a:br>
              <a:rPr lang="en-US"/>
            </a:br>
            <a:r>
              <a:rPr lang="en-US"/>
              <a:t>  at Ajjarkad,Udupi</a:t>
            </a:r>
            <a:endParaRPr/>
          </a:p>
          <a:p>
            <a:pPr indent="0" lvl="0" marL="5991313" rtl="0" algn="ctr">
              <a:lnSpc>
                <a:spcPct val="100000"/>
              </a:lnSpc>
              <a:spcBef>
                <a:spcPts val="860"/>
              </a:spcBef>
              <a:spcAft>
                <a:spcPts val="0"/>
              </a:spcAft>
              <a:buClr>
                <a:srgbClr val="48301C"/>
              </a:buClr>
              <a:buSzPts val="2800"/>
              <a:buFont typeface="Bodoni"/>
              <a:buNone/>
            </a:pPr>
            <a:r>
              <a:rPr lang="en-US" sz="2800">
                <a:solidFill>
                  <a:srgbClr val="48301C"/>
                </a:solidFill>
                <a:latin typeface="Bodoni"/>
                <a:ea typeface="Bodoni"/>
                <a:cs typeface="Bodoni"/>
                <a:sym typeface="Bodoni"/>
              </a:rPr>
              <a:t>Chief Guest :- Mr.Prathap Shimha</a:t>
            </a:r>
            <a:endParaRPr sz="2800">
              <a:solidFill>
                <a:srgbClr val="48301C"/>
              </a:solidFill>
              <a:latin typeface="Bodoni"/>
              <a:ea typeface="Bodoni"/>
              <a:cs typeface="Bodoni"/>
              <a:sym typeface="Bodon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45" name="Shape 645"/>
        <p:cNvGrpSpPr/>
        <p:nvPr/>
      </p:nvGrpSpPr>
      <p:grpSpPr>
        <a:xfrm>
          <a:off x="0" y="0"/>
          <a:ext cx="0" cy="0"/>
          <a:chOff x="0" y="0"/>
          <a:chExt cx="0" cy="0"/>
        </a:xfrm>
      </p:grpSpPr>
      <p:grpSp>
        <p:nvGrpSpPr>
          <p:cNvPr id="646" name="Google Shape;646;p66"/>
          <p:cNvGrpSpPr/>
          <p:nvPr/>
        </p:nvGrpSpPr>
        <p:grpSpPr>
          <a:xfrm>
            <a:off x="925082" y="2419564"/>
            <a:ext cx="10329497" cy="2024248"/>
            <a:chOff x="1028700" y="2796132"/>
            <a:chExt cx="15817494" cy="3619499"/>
          </a:xfrm>
        </p:grpSpPr>
        <p:pic>
          <p:nvPicPr>
            <p:cNvPr id="647" name="Google Shape;647;p66"/>
            <p:cNvPicPr preferRelativeResize="0"/>
            <p:nvPr/>
          </p:nvPicPr>
          <p:blipFill rotWithShape="1">
            <a:blip r:embed="rId3">
              <a:alphaModFix/>
            </a:blip>
            <a:srcRect b="0" l="0" r="0" t="0"/>
            <a:stretch/>
          </p:blipFill>
          <p:spPr>
            <a:xfrm>
              <a:off x="1028700" y="2796132"/>
              <a:ext cx="7762874" cy="3619499"/>
            </a:xfrm>
            <a:prstGeom prst="rect">
              <a:avLst/>
            </a:prstGeom>
            <a:noFill/>
            <a:ln>
              <a:noFill/>
            </a:ln>
          </p:spPr>
        </p:pic>
        <p:pic>
          <p:nvPicPr>
            <p:cNvPr id="648" name="Google Shape;648;p66"/>
            <p:cNvPicPr preferRelativeResize="0"/>
            <p:nvPr/>
          </p:nvPicPr>
          <p:blipFill rotWithShape="1">
            <a:blip r:embed="rId4">
              <a:alphaModFix/>
            </a:blip>
            <a:srcRect b="0" l="0" r="0" t="0"/>
            <a:stretch/>
          </p:blipFill>
          <p:spPr>
            <a:xfrm>
              <a:off x="8788044" y="2976080"/>
              <a:ext cx="8058150" cy="3438524"/>
            </a:xfrm>
            <a:prstGeom prst="rect">
              <a:avLst/>
            </a:prstGeom>
            <a:noFill/>
            <a:ln>
              <a:noFill/>
            </a:ln>
          </p:spPr>
        </p:pic>
      </p:grpSp>
      <p:sp>
        <p:nvSpPr>
          <p:cNvPr id="649" name="Google Shape;649;p66"/>
          <p:cNvSpPr txBox="1"/>
          <p:nvPr>
            <p:ph type="title"/>
          </p:nvPr>
        </p:nvSpPr>
        <p:spPr>
          <a:xfrm>
            <a:off x="122700" y="14885"/>
            <a:ext cx="11946890" cy="2086896"/>
          </a:xfrm>
          <a:prstGeom prst="rect">
            <a:avLst/>
          </a:prstGeom>
          <a:noFill/>
          <a:ln>
            <a:noFill/>
          </a:ln>
        </p:spPr>
        <p:txBody>
          <a:bodyPr anchorCtr="0" anchor="ctr" bIns="0" lIns="0" spcFirstLastPara="1" rIns="0" wrap="square" tIns="481750">
            <a:spAutoFit/>
          </a:bodyPr>
          <a:lstStyle/>
          <a:p>
            <a:pPr indent="0" lvl="0" marL="8467" rtl="0" algn="ctr">
              <a:lnSpc>
                <a:spcPct val="100000"/>
              </a:lnSpc>
              <a:spcBef>
                <a:spcPts val="0"/>
              </a:spcBef>
              <a:spcAft>
                <a:spcPts val="0"/>
              </a:spcAft>
              <a:buClr>
                <a:srgbClr val="0C0C0C"/>
              </a:buClr>
              <a:buSzPts val="4800"/>
              <a:buFont typeface="Aparajita"/>
              <a:buNone/>
            </a:pPr>
            <a:r>
              <a:rPr lang="en-US"/>
              <a:t>Kesar 'd onji Dina 3</a:t>
            </a:r>
            <a:r>
              <a:rPr baseline="30000" lang="en-US"/>
              <a:t>rd</a:t>
            </a:r>
            <a:r>
              <a:rPr lang="en-US"/>
              <a:t>  July 2022 at Bailoor</a:t>
            </a:r>
            <a:br>
              <a:rPr lang="en-US"/>
            </a:br>
            <a:r>
              <a:rPr b="1" lang="en-US" sz="2800">
                <a:solidFill>
                  <a:srgbClr val="48301C"/>
                </a:solidFill>
                <a:latin typeface="Bodoni"/>
                <a:ea typeface="Bodoni"/>
                <a:cs typeface="Bodoni"/>
                <a:sym typeface="Bodoni"/>
              </a:rPr>
              <a:t>Chief Guest : H.H Sri Eeshapriyatheertha Swamiji, Mr. C.A. T. Prashant Holla, Kudi  Srinivasa Bhat, Sri Srinivasa Acharya, Shri Vasant Kotian.</a:t>
            </a:r>
            <a:endParaRPr sz="2800">
              <a:solidFill>
                <a:srgbClr val="48301C"/>
              </a:solidFill>
              <a:latin typeface="Bodoni"/>
              <a:ea typeface="Bodoni"/>
              <a:cs typeface="Bodoni"/>
              <a:sym typeface="Bodoni"/>
            </a:endParaRPr>
          </a:p>
        </p:txBody>
      </p:sp>
      <p:pic>
        <p:nvPicPr>
          <p:cNvPr id="650" name="Google Shape;650;p66"/>
          <p:cNvPicPr preferRelativeResize="0"/>
          <p:nvPr/>
        </p:nvPicPr>
        <p:blipFill rotWithShape="1">
          <a:blip r:embed="rId5">
            <a:alphaModFix/>
          </a:blip>
          <a:srcRect b="0" l="0" r="0" t="0"/>
          <a:stretch/>
        </p:blipFill>
        <p:spPr>
          <a:xfrm>
            <a:off x="925081" y="4443238"/>
            <a:ext cx="10329497" cy="186869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54" name="Shape 654"/>
        <p:cNvGrpSpPr/>
        <p:nvPr/>
      </p:nvGrpSpPr>
      <p:grpSpPr>
        <a:xfrm>
          <a:off x="0" y="0"/>
          <a:ext cx="0" cy="0"/>
          <a:chOff x="0" y="0"/>
          <a:chExt cx="0" cy="0"/>
        </a:xfrm>
      </p:grpSpPr>
      <p:grpSp>
        <p:nvGrpSpPr>
          <p:cNvPr id="655" name="Google Shape;655;p67"/>
          <p:cNvGrpSpPr/>
          <p:nvPr/>
        </p:nvGrpSpPr>
        <p:grpSpPr>
          <a:xfrm>
            <a:off x="1088100" y="1543085"/>
            <a:ext cx="10014951" cy="4788020"/>
            <a:chOff x="1632150" y="2314628"/>
            <a:chExt cx="15022427" cy="7182030"/>
          </a:xfrm>
        </p:grpSpPr>
        <p:pic>
          <p:nvPicPr>
            <p:cNvPr id="656" name="Google Shape;656;p67"/>
            <p:cNvPicPr preferRelativeResize="0"/>
            <p:nvPr/>
          </p:nvPicPr>
          <p:blipFill rotWithShape="1">
            <a:blip r:embed="rId3">
              <a:alphaModFix/>
            </a:blip>
            <a:srcRect b="0" l="0" r="0" t="0"/>
            <a:stretch/>
          </p:blipFill>
          <p:spPr>
            <a:xfrm>
              <a:off x="1632150" y="5658084"/>
              <a:ext cx="15022427" cy="3838574"/>
            </a:xfrm>
            <a:prstGeom prst="rect">
              <a:avLst/>
            </a:prstGeom>
            <a:noFill/>
            <a:ln>
              <a:noFill/>
            </a:ln>
          </p:spPr>
        </p:pic>
        <p:pic>
          <p:nvPicPr>
            <p:cNvPr id="657" name="Google Shape;657;p67"/>
            <p:cNvPicPr preferRelativeResize="0"/>
            <p:nvPr/>
          </p:nvPicPr>
          <p:blipFill rotWithShape="1">
            <a:blip r:embed="rId4">
              <a:alphaModFix/>
            </a:blip>
            <a:srcRect b="0" l="0" r="0" t="0"/>
            <a:stretch/>
          </p:blipFill>
          <p:spPr>
            <a:xfrm>
              <a:off x="1632150" y="2314628"/>
              <a:ext cx="6400799" cy="3343274"/>
            </a:xfrm>
            <a:prstGeom prst="rect">
              <a:avLst/>
            </a:prstGeom>
            <a:noFill/>
            <a:ln>
              <a:noFill/>
            </a:ln>
          </p:spPr>
        </p:pic>
        <p:pic>
          <p:nvPicPr>
            <p:cNvPr id="658" name="Google Shape;658;p67"/>
            <p:cNvPicPr preferRelativeResize="0"/>
            <p:nvPr/>
          </p:nvPicPr>
          <p:blipFill rotWithShape="1">
            <a:blip r:embed="rId5">
              <a:alphaModFix/>
            </a:blip>
            <a:srcRect b="0" l="0" r="0" t="0"/>
            <a:stretch/>
          </p:blipFill>
          <p:spPr>
            <a:xfrm>
              <a:off x="8005878" y="2314628"/>
              <a:ext cx="8648699" cy="3505199"/>
            </a:xfrm>
            <a:prstGeom prst="rect">
              <a:avLst/>
            </a:prstGeom>
            <a:noFill/>
            <a:ln>
              <a:noFill/>
            </a:ln>
          </p:spPr>
        </p:pic>
      </p:grpSp>
      <p:sp>
        <p:nvSpPr>
          <p:cNvPr id="659" name="Google Shape;659;p67"/>
          <p:cNvSpPr txBox="1"/>
          <p:nvPr>
            <p:ph type="title"/>
          </p:nvPr>
        </p:nvSpPr>
        <p:spPr>
          <a:xfrm>
            <a:off x="-8466" y="149242"/>
            <a:ext cx="12033250" cy="1288387"/>
          </a:xfrm>
          <a:prstGeom prst="rect">
            <a:avLst/>
          </a:prstGeom>
          <a:noFill/>
          <a:ln>
            <a:noFill/>
          </a:ln>
        </p:spPr>
        <p:txBody>
          <a:bodyPr anchorCtr="0" anchor="ctr" bIns="0" lIns="0" spcFirstLastPara="1" rIns="0" wrap="square" tIns="66875">
            <a:spAutoFit/>
          </a:bodyPr>
          <a:lstStyle/>
          <a:p>
            <a:pPr indent="0" lvl="0" marL="8467" rtl="0" algn="ctr">
              <a:lnSpc>
                <a:spcPct val="100000"/>
              </a:lnSpc>
              <a:spcBef>
                <a:spcPts val="0"/>
              </a:spcBef>
              <a:spcAft>
                <a:spcPts val="0"/>
              </a:spcAft>
              <a:buClr>
                <a:srgbClr val="0C0C0C"/>
              </a:buClr>
              <a:buSzPts val="4800"/>
              <a:buFont typeface="Aparajita"/>
              <a:buNone/>
            </a:pPr>
            <a:r>
              <a:rPr lang="en-US"/>
              <a:t>"Save Soil Movement" Awareness Programme on 16</a:t>
            </a:r>
            <a:r>
              <a:rPr baseline="30000" lang="en-US"/>
              <a:t>th</a:t>
            </a:r>
            <a:r>
              <a:rPr lang="en-US"/>
              <a:t>  July 2022</a:t>
            </a:r>
            <a:endParaRPr/>
          </a:p>
          <a:p>
            <a:pPr indent="0" lvl="0" marL="5644586" rtl="0" algn="l">
              <a:lnSpc>
                <a:spcPct val="100000"/>
              </a:lnSpc>
              <a:spcBef>
                <a:spcPts val="413"/>
              </a:spcBef>
              <a:spcAft>
                <a:spcPts val="0"/>
              </a:spcAft>
              <a:buClr>
                <a:srgbClr val="48301C"/>
              </a:buClr>
              <a:buSzPts val="2800"/>
              <a:buFont typeface="Bodoni"/>
              <a:buNone/>
            </a:pPr>
            <a:r>
              <a:rPr b="1" lang="en-US" sz="2800">
                <a:solidFill>
                  <a:srgbClr val="48301C"/>
                </a:solidFill>
                <a:latin typeface="Bodoni"/>
                <a:ea typeface="Bodoni"/>
                <a:cs typeface="Bodoni"/>
                <a:sym typeface="Bodoni"/>
              </a:rPr>
              <a:t>Resource Person :- B N Venkatesh</a:t>
            </a:r>
            <a:endParaRPr sz="2800">
              <a:solidFill>
                <a:srgbClr val="48301C"/>
              </a:solidFill>
              <a:latin typeface="Bodoni"/>
              <a:ea typeface="Bodoni"/>
              <a:cs typeface="Bodoni"/>
              <a:sym typeface="Bodon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63" name="Shape 663"/>
        <p:cNvGrpSpPr/>
        <p:nvPr/>
      </p:nvGrpSpPr>
      <p:grpSpPr>
        <a:xfrm>
          <a:off x="0" y="0"/>
          <a:ext cx="0" cy="0"/>
          <a:chOff x="0" y="0"/>
          <a:chExt cx="0" cy="0"/>
        </a:xfrm>
      </p:grpSpPr>
      <p:grpSp>
        <p:nvGrpSpPr>
          <p:cNvPr id="664" name="Google Shape;664;p68"/>
          <p:cNvGrpSpPr/>
          <p:nvPr/>
        </p:nvGrpSpPr>
        <p:grpSpPr>
          <a:xfrm>
            <a:off x="1160779" y="1413151"/>
            <a:ext cx="9870386" cy="4990002"/>
            <a:chOff x="1741169" y="2119726"/>
            <a:chExt cx="14805579" cy="7485004"/>
          </a:xfrm>
        </p:grpSpPr>
        <p:pic>
          <p:nvPicPr>
            <p:cNvPr id="665" name="Google Shape;665;p68"/>
            <p:cNvPicPr preferRelativeResize="0"/>
            <p:nvPr/>
          </p:nvPicPr>
          <p:blipFill rotWithShape="1">
            <a:blip r:embed="rId3">
              <a:alphaModFix/>
            </a:blip>
            <a:srcRect b="0" l="0" r="0" t="0"/>
            <a:stretch/>
          </p:blipFill>
          <p:spPr>
            <a:xfrm>
              <a:off x="1741169" y="5514047"/>
              <a:ext cx="8829674" cy="4085650"/>
            </a:xfrm>
            <a:prstGeom prst="rect">
              <a:avLst/>
            </a:prstGeom>
            <a:noFill/>
            <a:ln>
              <a:noFill/>
            </a:ln>
          </p:spPr>
        </p:pic>
        <p:pic>
          <p:nvPicPr>
            <p:cNvPr id="666" name="Google Shape;666;p68"/>
            <p:cNvPicPr preferRelativeResize="0"/>
            <p:nvPr/>
          </p:nvPicPr>
          <p:blipFill rotWithShape="1">
            <a:blip r:embed="rId4">
              <a:alphaModFix/>
            </a:blip>
            <a:srcRect b="0" l="0" r="0" t="0"/>
            <a:stretch/>
          </p:blipFill>
          <p:spPr>
            <a:xfrm>
              <a:off x="10574574" y="5594706"/>
              <a:ext cx="5972174" cy="4010024"/>
            </a:xfrm>
            <a:prstGeom prst="rect">
              <a:avLst/>
            </a:prstGeom>
            <a:noFill/>
            <a:ln>
              <a:noFill/>
            </a:ln>
          </p:spPr>
        </p:pic>
        <p:pic>
          <p:nvPicPr>
            <p:cNvPr id="667" name="Google Shape;667;p68"/>
            <p:cNvPicPr preferRelativeResize="0"/>
            <p:nvPr/>
          </p:nvPicPr>
          <p:blipFill rotWithShape="1">
            <a:blip r:embed="rId5">
              <a:alphaModFix/>
            </a:blip>
            <a:srcRect b="0" l="0" r="0" t="0"/>
            <a:stretch/>
          </p:blipFill>
          <p:spPr>
            <a:xfrm>
              <a:off x="9144000" y="2160058"/>
              <a:ext cx="7400924" cy="3438524"/>
            </a:xfrm>
            <a:prstGeom prst="rect">
              <a:avLst/>
            </a:prstGeom>
            <a:noFill/>
            <a:ln>
              <a:noFill/>
            </a:ln>
          </p:spPr>
        </p:pic>
        <p:pic>
          <p:nvPicPr>
            <p:cNvPr id="668" name="Google Shape;668;p68"/>
            <p:cNvPicPr preferRelativeResize="0"/>
            <p:nvPr/>
          </p:nvPicPr>
          <p:blipFill rotWithShape="1">
            <a:blip r:embed="rId6">
              <a:alphaModFix/>
            </a:blip>
            <a:srcRect b="0" l="0" r="0" t="0"/>
            <a:stretch/>
          </p:blipFill>
          <p:spPr>
            <a:xfrm>
              <a:off x="1741169" y="2119726"/>
              <a:ext cx="7334249" cy="3438524"/>
            </a:xfrm>
            <a:prstGeom prst="rect">
              <a:avLst/>
            </a:prstGeom>
            <a:noFill/>
            <a:ln>
              <a:noFill/>
            </a:ln>
          </p:spPr>
        </p:pic>
      </p:grpSp>
      <p:sp>
        <p:nvSpPr>
          <p:cNvPr id="669" name="Google Shape;669;p68"/>
          <p:cNvSpPr txBox="1"/>
          <p:nvPr>
            <p:ph type="title"/>
          </p:nvPr>
        </p:nvSpPr>
        <p:spPr>
          <a:xfrm>
            <a:off x="265846" y="44901"/>
            <a:ext cx="11572663" cy="1394827"/>
          </a:xfrm>
          <a:prstGeom prst="rect">
            <a:avLst/>
          </a:prstGeom>
          <a:noFill/>
          <a:ln>
            <a:noFill/>
          </a:ln>
        </p:spPr>
        <p:txBody>
          <a:bodyPr anchorCtr="0" anchor="ctr" bIns="0" lIns="0" spcFirstLastPara="1" rIns="0" wrap="square" tIns="134175">
            <a:spAutoFit/>
          </a:bodyPr>
          <a:lstStyle/>
          <a:p>
            <a:pPr indent="0" lvl="0" marL="8467" rtl="0" algn="ctr">
              <a:lnSpc>
                <a:spcPct val="100000"/>
              </a:lnSpc>
              <a:spcBef>
                <a:spcPts val="0"/>
              </a:spcBef>
              <a:spcAft>
                <a:spcPts val="0"/>
              </a:spcAft>
              <a:buClr>
                <a:srgbClr val="0C0C0C"/>
              </a:buClr>
              <a:buSzPts val="4800"/>
              <a:buFont typeface="Aparajita"/>
              <a:buNone/>
            </a:pPr>
            <a:r>
              <a:rPr lang="en-US"/>
              <a:t>Kargil Vijay Diwas Celebration on 28</a:t>
            </a:r>
            <a:r>
              <a:rPr baseline="30000" lang="en-US"/>
              <a:t>th</a:t>
            </a:r>
            <a:r>
              <a:rPr lang="en-US"/>
              <a:t>  July 2022</a:t>
            </a:r>
            <a:endParaRPr/>
          </a:p>
          <a:p>
            <a:pPr indent="0" lvl="0" marL="5551024" rtl="0" algn="l">
              <a:lnSpc>
                <a:spcPct val="100000"/>
              </a:lnSpc>
              <a:spcBef>
                <a:spcPts val="723"/>
              </a:spcBef>
              <a:spcAft>
                <a:spcPts val="0"/>
              </a:spcAft>
              <a:buClr>
                <a:srgbClr val="48301C"/>
              </a:buClr>
              <a:buSzPts val="2800"/>
              <a:buFont typeface="Bodoni"/>
              <a:buNone/>
            </a:pPr>
            <a:r>
              <a:rPr lang="en-US" sz="2800">
                <a:solidFill>
                  <a:srgbClr val="48301C"/>
                </a:solidFill>
                <a:latin typeface="Bodoni"/>
                <a:ea typeface="Bodoni"/>
                <a:cs typeface="Bodoni"/>
                <a:sym typeface="Bodoni"/>
              </a:rPr>
              <a:t>Resource Person :- Prakash Malpe</a:t>
            </a:r>
            <a:endParaRPr sz="2800">
              <a:solidFill>
                <a:srgbClr val="48301C"/>
              </a:solidFill>
              <a:latin typeface="Bodoni"/>
              <a:ea typeface="Bodoni"/>
              <a:cs typeface="Bodoni"/>
              <a:sym typeface="Bodon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E4C1A6"/>
        </a:solidFill>
      </p:bgPr>
    </p:bg>
    <p:spTree>
      <p:nvGrpSpPr>
        <p:cNvPr id="673" name="Shape 673"/>
        <p:cNvGrpSpPr/>
        <p:nvPr/>
      </p:nvGrpSpPr>
      <p:grpSpPr>
        <a:xfrm>
          <a:off x="0" y="0"/>
          <a:ext cx="0" cy="0"/>
          <a:chOff x="0" y="0"/>
          <a:chExt cx="0" cy="0"/>
        </a:xfrm>
      </p:grpSpPr>
      <p:pic>
        <p:nvPicPr>
          <p:cNvPr id="674" name="Google Shape;674;p69"/>
          <p:cNvPicPr preferRelativeResize="0"/>
          <p:nvPr/>
        </p:nvPicPr>
        <p:blipFill rotWithShape="1">
          <a:blip r:embed="rId3">
            <a:alphaModFix/>
          </a:blip>
          <a:srcRect b="0" l="0" r="0" t="0"/>
          <a:stretch/>
        </p:blipFill>
        <p:spPr>
          <a:xfrm>
            <a:off x="664347" y="1998783"/>
            <a:ext cx="5245099" cy="4337049"/>
          </a:xfrm>
          <a:prstGeom prst="rect">
            <a:avLst/>
          </a:prstGeom>
          <a:noFill/>
          <a:ln>
            <a:noFill/>
          </a:ln>
        </p:spPr>
      </p:pic>
      <p:pic>
        <p:nvPicPr>
          <p:cNvPr id="675" name="Google Shape;675;p69"/>
          <p:cNvPicPr preferRelativeResize="0"/>
          <p:nvPr/>
        </p:nvPicPr>
        <p:blipFill rotWithShape="1">
          <a:blip r:embed="rId4">
            <a:alphaModFix/>
          </a:blip>
          <a:srcRect b="0" l="0" r="0" t="0"/>
          <a:stretch/>
        </p:blipFill>
        <p:spPr>
          <a:xfrm>
            <a:off x="5972947" y="1998783"/>
            <a:ext cx="5245099" cy="2135908"/>
          </a:xfrm>
          <a:prstGeom prst="rect">
            <a:avLst/>
          </a:prstGeom>
          <a:noFill/>
          <a:ln>
            <a:noFill/>
          </a:ln>
        </p:spPr>
      </p:pic>
      <p:pic>
        <p:nvPicPr>
          <p:cNvPr id="676" name="Google Shape;676;p69"/>
          <p:cNvPicPr preferRelativeResize="0"/>
          <p:nvPr/>
        </p:nvPicPr>
        <p:blipFill rotWithShape="1">
          <a:blip r:embed="rId5">
            <a:alphaModFix/>
          </a:blip>
          <a:srcRect b="0" l="0" r="0" t="0"/>
          <a:stretch/>
        </p:blipFill>
        <p:spPr>
          <a:xfrm>
            <a:off x="5972946" y="4202233"/>
            <a:ext cx="5241540" cy="2133599"/>
          </a:xfrm>
          <a:prstGeom prst="rect">
            <a:avLst/>
          </a:prstGeom>
          <a:noFill/>
          <a:ln>
            <a:noFill/>
          </a:ln>
        </p:spPr>
      </p:pic>
      <p:sp>
        <p:nvSpPr>
          <p:cNvPr id="677" name="Google Shape;677;p69"/>
          <p:cNvSpPr txBox="1"/>
          <p:nvPr/>
        </p:nvSpPr>
        <p:spPr>
          <a:xfrm>
            <a:off x="614280" y="0"/>
            <a:ext cx="10786533" cy="1547432"/>
          </a:xfrm>
          <a:prstGeom prst="rect">
            <a:avLst/>
          </a:prstGeom>
          <a:noFill/>
          <a:ln>
            <a:noFill/>
          </a:ln>
        </p:spPr>
        <p:txBody>
          <a:bodyPr anchorCtr="0" anchor="t" bIns="0" lIns="0" spcFirstLastPara="1" rIns="0" wrap="square" tIns="102425">
            <a:spAutoFit/>
          </a:bodyPr>
          <a:lstStyle/>
          <a:p>
            <a:pPr indent="0" lvl="0" marL="1060503" marR="0" rtl="0" algn="ctr">
              <a:spcBef>
                <a:spcPts val="0"/>
              </a:spcBef>
              <a:spcAft>
                <a:spcPts val="0"/>
              </a:spcAft>
              <a:buNone/>
            </a:pPr>
            <a:r>
              <a:rPr lang="en-US" sz="4400">
                <a:solidFill>
                  <a:srgbClr val="0C0C0C"/>
                </a:solidFill>
                <a:latin typeface="Aparajita"/>
                <a:ea typeface="Aparajita"/>
                <a:cs typeface="Aparajita"/>
                <a:sym typeface="Aparajita"/>
              </a:rPr>
              <a:t>Independence</a:t>
            </a:r>
            <a:r>
              <a:rPr i="1" lang="en-US" sz="4400">
                <a:solidFill>
                  <a:srgbClr val="0C0C0C"/>
                </a:solidFill>
                <a:latin typeface="Aparajita"/>
                <a:ea typeface="Aparajita"/>
                <a:cs typeface="Aparajita"/>
                <a:sym typeface="Aparajita"/>
              </a:rPr>
              <a:t> </a:t>
            </a:r>
            <a:r>
              <a:rPr lang="en-US" sz="4400">
                <a:solidFill>
                  <a:srgbClr val="0C0C0C"/>
                </a:solidFill>
                <a:latin typeface="Aparajita"/>
                <a:ea typeface="Aparajita"/>
                <a:cs typeface="Aparajita"/>
                <a:sym typeface="Aparajita"/>
              </a:rPr>
              <a:t>Day Rally on 13</a:t>
            </a:r>
            <a:r>
              <a:rPr baseline="30000" lang="en-US" sz="4400">
                <a:solidFill>
                  <a:srgbClr val="0C0C0C"/>
                </a:solidFill>
                <a:latin typeface="Aparajita"/>
                <a:ea typeface="Aparajita"/>
                <a:cs typeface="Aparajita"/>
                <a:sym typeface="Aparajita"/>
              </a:rPr>
              <a:t>th</a:t>
            </a:r>
            <a:r>
              <a:rPr lang="en-US" sz="4400">
                <a:solidFill>
                  <a:srgbClr val="0C0C0C"/>
                </a:solidFill>
                <a:latin typeface="Aparajita"/>
                <a:ea typeface="Aparajita"/>
                <a:cs typeface="Aparajita"/>
                <a:sym typeface="Aparajita"/>
              </a:rPr>
              <a:t> August 2022</a:t>
            </a:r>
            <a:endParaRPr sz="4400">
              <a:solidFill>
                <a:srgbClr val="0C0C0C"/>
              </a:solidFill>
              <a:latin typeface="Aparajita"/>
              <a:ea typeface="Aparajita"/>
              <a:cs typeface="Aparajita"/>
              <a:sym typeface="Aparajita"/>
            </a:endParaRPr>
          </a:p>
          <a:p>
            <a:pPr indent="0" lvl="0" marL="8467" marR="0" rtl="0" algn="ctr">
              <a:spcBef>
                <a:spcPts val="740"/>
              </a:spcBef>
              <a:spcAft>
                <a:spcPts val="0"/>
              </a:spcAft>
              <a:buNone/>
            </a:pPr>
            <a:r>
              <a:rPr lang="en-US" sz="4400">
                <a:solidFill>
                  <a:srgbClr val="0C0C0C"/>
                </a:solidFill>
                <a:latin typeface="Aparajita"/>
                <a:ea typeface="Aparajita"/>
                <a:cs typeface="Aparajita"/>
                <a:sym typeface="Aparajita"/>
              </a:rPr>
              <a:t>from Poornaprajna College to Mahatma Gandhiji Mantapa</a:t>
            </a:r>
            <a:endParaRPr sz="4400">
              <a:solidFill>
                <a:srgbClr val="0C0C0C"/>
              </a:solidFill>
              <a:latin typeface="Aparajita"/>
              <a:ea typeface="Aparajita"/>
              <a:cs typeface="Aparajita"/>
              <a:sym typeface="Aparajita"/>
            </a:endParaRPr>
          </a:p>
        </p:txBody>
      </p:sp>
      <p:sp>
        <p:nvSpPr>
          <p:cNvPr id="678" name="Google Shape;678;p69"/>
          <p:cNvSpPr txBox="1"/>
          <p:nvPr/>
        </p:nvSpPr>
        <p:spPr>
          <a:xfrm>
            <a:off x="5739968" y="1492518"/>
            <a:ext cx="5522383" cy="439437"/>
          </a:xfrm>
          <a:prstGeom prst="rect">
            <a:avLst/>
          </a:prstGeom>
          <a:noFill/>
          <a:ln>
            <a:noFill/>
          </a:ln>
        </p:spPr>
        <p:txBody>
          <a:bodyPr anchorCtr="0" anchor="t" bIns="0" lIns="0" spcFirstLastPara="1" rIns="0" wrap="square" tIns="8450">
            <a:spAutoFit/>
          </a:bodyPr>
          <a:lstStyle/>
          <a:p>
            <a:pPr indent="0" lvl="0" marL="8467" marR="0" rtl="0" algn="l">
              <a:spcBef>
                <a:spcPts val="0"/>
              </a:spcBef>
              <a:spcAft>
                <a:spcPts val="0"/>
              </a:spcAft>
              <a:buNone/>
            </a:pPr>
            <a:r>
              <a:rPr lang="en-US" sz="2800">
                <a:solidFill>
                  <a:srgbClr val="48301C"/>
                </a:solidFill>
                <a:latin typeface="Bodoni"/>
                <a:ea typeface="Bodoni"/>
                <a:cs typeface="Bodoni"/>
                <a:sym typeface="Bodoni"/>
              </a:rPr>
              <a:t>Chief Guest :- Mr. Vishak G Shetty</a:t>
            </a:r>
            <a:endParaRPr sz="2800">
              <a:solidFill>
                <a:srgbClr val="48301C"/>
              </a:solidFill>
              <a:latin typeface="Bodoni"/>
              <a:ea typeface="Bodoni"/>
              <a:cs typeface="Bodoni"/>
              <a:sym typeface="Bodon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11" name="Shape 211"/>
        <p:cNvGrpSpPr/>
        <p:nvPr/>
      </p:nvGrpSpPr>
      <p:grpSpPr>
        <a:xfrm>
          <a:off x="0" y="0"/>
          <a:ext cx="0" cy="0"/>
          <a:chOff x="0" y="0"/>
          <a:chExt cx="0" cy="0"/>
        </a:xfrm>
      </p:grpSpPr>
      <p:sp>
        <p:nvSpPr>
          <p:cNvPr id="212" name="Google Shape;212;p7"/>
          <p:cNvSpPr txBox="1"/>
          <p:nvPr>
            <p:ph type="title"/>
          </p:nvPr>
        </p:nvSpPr>
        <p:spPr>
          <a:xfrm>
            <a:off x="3212180" y="2207813"/>
            <a:ext cx="5767917" cy="2255127"/>
          </a:xfrm>
          <a:prstGeom prst="rect">
            <a:avLst/>
          </a:prstGeom>
          <a:noFill/>
          <a:ln>
            <a:noFill/>
          </a:ln>
        </p:spPr>
        <p:txBody>
          <a:bodyPr anchorCtr="0" anchor="ctr" bIns="0" lIns="0" spcFirstLastPara="1" rIns="0" wrap="square" tIns="8450">
            <a:spAutoFit/>
          </a:bodyPr>
          <a:lstStyle/>
          <a:p>
            <a:pPr indent="-1356427" lvl="0" marL="1364472" marR="3387" rtl="0" algn="l">
              <a:lnSpc>
                <a:spcPct val="116100"/>
              </a:lnSpc>
              <a:spcBef>
                <a:spcPts val="0"/>
              </a:spcBef>
              <a:spcAft>
                <a:spcPts val="0"/>
              </a:spcAft>
              <a:buClr>
                <a:srgbClr val="0C0C0C"/>
              </a:buClr>
              <a:buSzPts val="6567"/>
              <a:buFont typeface="Georgia"/>
              <a:buNone/>
            </a:pPr>
            <a:r>
              <a:rPr lang="en-US" sz="6567">
                <a:latin typeface="Georgia"/>
                <a:ea typeface="Georgia"/>
                <a:cs typeface="Georgia"/>
                <a:sym typeface="Georgia"/>
              </a:rPr>
              <a:t>Academic Year  2018-19</a:t>
            </a:r>
            <a:endParaRPr sz="6567">
              <a:latin typeface="Georgia"/>
              <a:ea typeface="Georgia"/>
              <a:cs typeface="Georgia"/>
              <a:sym typeface="Georgia"/>
            </a:endParaRPr>
          </a:p>
        </p:txBody>
      </p:sp>
      <p:pic>
        <p:nvPicPr>
          <p:cNvPr id="213" name="Google Shape;213;p7"/>
          <p:cNvPicPr preferRelativeResize="0"/>
          <p:nvPr/>
        </p:nvPicPr>
        <p:blipFill rotWithShape="1">
          <a:blip r:embed="rId3">
            <a:alphaModFix/>
          </a:blip>
          <a:srcRect b="0" l="0" r="0" t="0"/>
          <a:stretch/>
        </p:blipFill>
        <p:spPr>
          <a:xfrm>
            <a:off x="0" y="1"/>
            <a:ext cx="3244849" cy="3619499"/>
          </a:xfrm>
          <a:prstGeom prst="rect">
            <a:avLst/>
          </a:prstGeom>
          <a:noFill/>
          <a:ln>
            <a:noFill/>
          </a:ln>
        </p:spPr>
      </p:pic>
      <p:pic>
        <p:nvPicPr>
          <p:cNvPr id="214" name="Google Shape;214;p7"/>
          <p:cNvPicPr preferRelativeResize="0"/>
          <p:nvPr/>
        </p:nvPicPr>
        <p:blipFill rotWithShape="1">
          <a:blip r:embed="rId4">
            <a:alphaModFix/>
          </a:blip>
          <a:srcRect b="0" l="0" r="0" t="0"/>
          <a:stretch/>
        </p:blipFill>
        <p:spPr>
          <a:xfrm>
            <a:off x="8947127" y="3238440"/>
            <a:ext cx="3244849" cy="36194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82" name="Shape 682"/>
        <p:cNvGrpSpPr/>
        <p:nvPr/>
      </p:nvGrpSpPr>
      <p:grpSpPr>
        <a:xfrm>
          <a:off x="0" y="0"/>
          <a:ext cx="0" cy="0"/>
          <a:chOff x="0" y="0"/>
          <a:chExt cx="0" cy="0"/>
        </a:xfrm>
      </p:grpSpPr>
      <p:sp>
        <p:nvSpPr>
          <p:cNvPr id="683" name="Google Shape;683;p70"/>
          <p:cNvSpPr txBox="1"/>
          <p:nvPr>
            <p:ph type="title"/>
          </p:nvPr>
        </p:nvSpPr>
        <p:spPr>
          <a:xfrm>
            <a:off x="211648" y="519383"/>
            <a:ext cx="11854180" cy="74721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800"/>
              <a:buFont typeface="Aparajita"/>
              <a:buNone/>
            </a:pPr>
            <a:r>
              <a:rPr lang="en-US" sz="4800"/>
              <a:t>Har Ghar Tiranga Campaign on 15</a:t>
            </a:r>
            <a:r>
              <a:rPr baseline="30000" lang="en-US" sz="4800"/>
              <a:t>th</a:t>
            </a:r>
            <a:r>
              <a:rPr lang="en-US" sz="4800"/>
              <a:t>  August 2022</a:t>
            </a:r>
            <a:endParaRPr sz="4800"/>
          </a:p>
        </p:txBody>
      </p:sp>
      <p:pic>
        <p:nvPicPr>
          <p:cNvPr id="684" name="Google Shape;684;p70"/>
          <p:cNvPicPr preferRelativeResize="0"/>
          <p:nvPr/>
        </p:nvPicPr>
        <p:blipFill rotWithShape="1">
          <a:blip r:embed="rId3">
            <a:alphaModFix/>
          </a:blip>
          <a:srcRect b="0" l="0" r="0" t="0"/>
          <a:stretch/>
        </p:blipFill>
        <p:spPr>
          <a:xfrm>
            <a:off x="2666288" y="1427147"/>
            <a:ext cx="6469166" cy="51317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88" name="Shape 688"/>
        <p:cNvGrpSpPr/>
        <p:nvPr/>
      </p:nvGrpSpPr>
      <p:grpSpPr>
        <a:xfrm>
          <a:off x="0" y="0"/>
          <a:ext cx="0" cy="0"/>
          <a:chOff x="0" y="0"/>
          <a:chExt cx="0" cy="0"/>
        </a:xfrm>
      </p:grpSpPr>
      <p:grpSp>
        <p:nvGrpSpPr>
          <p:cNvPr id="689" name="Google Shape;689;p71"/>
          <p:cNvGrpSpPr/>
          <p:nvPr/>
        </p:nvGrpSpPr>
        <p:grpSpPr>
          <a:xfrm>
            <a:off x="518774" y="1667542"/>
            <a:ext cx="10986600" cy="4668253"/>
            <a:chOff x="778161" y="2501313"/>
            <a:chExt cx="16479900" cy="7002379"/>
          </a:xfrm>
        </p:grpSpPr>
        <p:pic>
          <p:nvPicPr>
            <p:cNvPr id="690" name="Google Shape;690;p71"/>
            <p:cNvPicPr preferRelativeResize="0"/>
            <p:nvPr/>
          </p:nvPicPr>
          <p:blipFill rotWithShape="1">
            <a:blip r:embed="rId3">
              <a:alphaModFix/>
            </a:blip>
            <a:srcRect b="0" l="0" r="0" t="0"/>
            <a:stretch/>
          </p:blipFill>
          <p:spPr>
            <a:xfrm>
              <a:off x="8971312" y="5720774"/>
              <a:ext cx="8286749" cy="3781425"/>
            </a:xfrm>
            <a:prstGeom prst="rect">
              <a:avLst/>
            </a:prstGeom>
            <a:noFill/>
            <a:ln>
              <a:noFill/>
            </a:ln>
          </p:spPr>
        </p:pic>
        <p:pic>
          <p:nvPicPr>
            <p:cNvPr id="691" name="Google Shape;691;p71"/>
            <p:cNvPicPr preferRelativeResize="0"/>
            <p:nvPr/>
          </p:nvPicPr>
          <p:blipFill rotWithShape="1">
            <a:blip r:embed="rId4">
              <a:alphaModFix/>
            </a:blip>
            <a:srcRect b="0" l="0" r="0" t="0"/>
            <a:stretch/>
          </p:blipFill>
          <p:spPr>
            <a:xfrm>
              <a:off x="8971312" y="2501313"/>
              <a:ext cx="8286749" cy="3505199"/>
            </a:xfrm>
            <a:prstGeom prst="rect">
              <a:avLst/>
            </a:prstGeom>
            <a:noFill/>
            <a:ln>
              <a:noFill/>
            </a:ln>
          </p:spPr>
        </p:pic>
        <p:pic>
          <p:nvPicPr>
            <p:cNvPr id="692" name="Google Shape;692;p71"/>
            <p:cNvPicPr preferRelativeResize="0"/>
            <p:nvPr/>
          </p:nvPicPr>
          <p:blipFill rotWithShape="1">
            <a:blip r:embed="rId5">
              <a:alphaModFix/>
            </a:blip>
            <a:srcRect b="0" l="0" r="0" t="0"/>
            <a:stretch/>
          </p:blipFill>
          <p:spPr>
            <a:xfrm>
              <a:off x="778161" y="2502818"/>
              <a:ext cx="8191499" cy="7000874"/>
            </a:xfrm>
            <a:prstGeom prst="rect">
              <a:avLst/>
            </a:prstGeom>
            <a:noFill/>
            <a:ln>
              <a:noFill/>
            </a:ln>
          </p:spPr>
        </p:pic>
      </p:grpSp>
      <p:sp>
        <p:nvSpPr>
          <p:cNvPr id="693" name="Google Shape;693;p71"/>
          <p:cNvSpPr txBox="1"/>
          <p:nvPr>
            <p:ph type="title"/>
          </p:nvPr>
        </p:nvSpPr>
        <p:spPr>
          <a:xfrm>
            <a:off x="558799" y="-183001"/>
            <a:ext cx="11197771" cy="1736543"/>
          </a:xfrm>
          <a:prstGeom prst="rect">
            <a:avLst/>
          </a:prstGeom>
          <a:noFill/>
          <a:ln>
            <a:noFill/>
          </a:ln>
        </p:spPr>
        <p:txBody>
          <a:bodyPr anchorCtr="0" anchor="ctr" bIns="0" lIns="0" spcFirstLastPara="1" rIns="0" wrap="square" tIns="8025">
            <a:spAutoFit/>
          </a:bodyPr>
          <a:lstStyle/>
          <a:p>
            <a:pPr indent="-3627724" lvl="0" marL="3881313" marR="3387" rtl="0" algn="l">
              <a:lnSpc>
                <a:spcPct val="116500"/>
              </a:lnSpc>
              <a:spcBef>
                <a:spcPts val="0"/>
              </a:spcBef>
              <a:spcAft>
                <a:spcPts val="0"/>
              </a:spcAft>
              <a:buClr>
                <a:srgbClr val="0C0C0C"/>
              </a:buClr>
              <a:buSzPts val="4800"/>
              <a:buFont typeface="Aparajita"/>
              <a:buNone/>
            </a:pPr>
            <a:r>
              <a:rPr lang="en-US"/>
              <a:t>Environmental Awareness Through Documentary Video  on 16</a:t>
            </a:r>
            <a:r>
              <a:rPr baseline="30000" lang="en-US"/>
              <a:t>th</a:t>
            </a:r>
            <a:r>
              <a:rPr lang="en-US"/>
              <a:t> August 2022</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697" name="Shape 697"/>
        <p:cNvGrpSpPr/>
        <p:nvPr/>
      </p:nvGrpSpPr>
      <p:grpSpPr>
        <a:xfrm>
          <a:off x="0" y="0"/>
          <a:ext cx="0" cy="0"/>
          <a:chOff x="0" y="0"/>
          <a:chExt cx="0" cy="0"/>
        </a:xfrm>
      </p:grpSpPr>
      <p:grpSp>
        <p:nvGrpSpPr>
          <p:cNvPr id="698" name="Google Shape;698;p72"/>
          <p:cNvGrpSpPr/>
          <p:nvPr/>
        </p:nvGrpSpPr>
        <p:grpSpPr>
          <a:xfrm>
            <a:off x="1191009" y="1561625"/>
            <a:ext cx="9812357" cy="4825999"/>
            <a:chOff x="1786512" y="2342438"/>
            <a:chExt cx="14718536" cy="7238999"/>
          </a:xfrm>
        </p:grpSpPr>
        <p:pic>
          <p:nvPicPr>
            <p:cNvPr id="699" name="Google Shape;699;p72"/>
            <p:cNvPicPr preferRelativeResize="0"/>
            <p:nvPr/>
          </p:nvPicPr>
          <p:blipFill rotWithShape="1">
            <a:blip r:embed="rId3">
              <a:alphaModFix/>
            </a:blip>
            <a:srcRect b="0" l="0" r="0" t="0"/>
            <a:stretch/>
          </p:blipFill>
          <p:spPr>
            <a:xfrm>
              <a:off x="1786512" y="2342438"/>
              <a:ext cx="5629274" cy="7238999"/>
            </a:xfrm>
            <a:prstGeom prst="rect">
              <a:avLst/>
            </a:prstGeom>
            <a:noFill/>
            <a:ln>
              <a:noFill/>
            </a:ln>
          </p:spPr>
        </p:pic>
        <p:pic>
          <p:nvPicPr>
            <p:cNvPr id="700" name="Google Shape;700;p72"/>
            <p:cNvPicPr preferRelativeResize="0"/>
            <p:nvPr/>
          </p:nvPicPr>
          <p:blipFill rotWithShape="1">
            <a:blip r:embed="rId4">
              <a:alphaModFix/>
            </a:blip>
            <a:srcRect b="0" l="0" r="0" t="0"/>
            <a:stretch/>
          </p:blipFill>
          <p:spPr>
            <a:xfrm>
              <a:off x="7418199" y="5734680"/>
              <a:ext cx="9086849" cy="3752849"/>
            </a:xfrm>
            <a:prstGeom prst="rect">
              <a:avLst/>
            </a:prstGeom>
            <a:noFill/>
            <a:ln>
              <a:noFill/>
            </a:ln>
          </p:spPr>
        </p:pic>
        <p:pic>
          <p:nvPicPr>
            <p:cNvPr id="701" name="Google Shape;701;p72"/>
            <p:cNvPicPr preferRelativeResize="0"/>
            <p:nvPr/>
          </p:nvPicPr>
          <p:blipFill rotWithShape="1">
            <a:blip r:embed="rId5">
              <a:alphaModFix/>
            </a:blip>
            <a:srcRect b="0" l="0" r="0" t="0"/>
            <a:stretch/>
          </p:blipFill>
          <p:spPr>
            <a:xfrm>
              <a:off x="7418199" y="2342438"/>
              <a:ext cx="9086849" cy="3695699"/>
            </a:xfrm>
            <a:prstGeom prst="rect">
              <a:avLst/>
            </a:prstGeom>
            <a:noFill/>
            <a:ln>
              <a:noFill/>
            </a:ln>
          </p:spPr>
        </p:pic>
      </p:grpSp>
      <p:sp>
        <p:nvSpPr>
          <p:cNvPr id="702" name="Google Shape;702;p72"/>
          <p:cNvSpPr txBox="1"/>
          <p:nvPr>
            <p:ph type="title"/>
          </p:nvPr>
        </p:nvSpPr>
        <p:spPr>
          <a:xfrm>
            <a:off x="92174" y="209602"/>
            <a:ext cx="12006580" cy="860193"/>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5534"/>
              <a:buFont typeface="Aparajita"/>
              <a:buNone/>
            </a:pPr>
            <a:r>
              <a:rPr lang="en-US" sz="5534"/>
              <a:t>Booster Dose Campaign on 16</a:t>
            </a:r>
            <a:r>
              <a:rPr baseline="30000" lang="en-US" sz="5534"/>
              <a:t>th</a:t>
            </a:r>
            <a:r>
              <a:rPr lang="en-US" sz="5534"/>
              <a:t>  August 2022</a:t>
            </a:r>
            <a:endParaRPr sz="5534"/>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06" name="Shape 706"/>
        <p:cNvGrpSpPr/>
        <p:nvPr/>
      </p:nvGrpSpPr>
      <p:grpSpPr>
        <a:xfrm>
          <a:off x="0" y="0"/>
          <a:ext cx="0" cy="0"/>
          <a:chOff x="0" y="0"/>
          <a:chExt cx="0" cy="0"/>
        </a:xfrm>
      </p:grpSpPr>
      <p:grpSp>
        <p:nvGrpSpPr>
          <p:cNvPr id="707" name="Google Shape;707;p73"/>
          <p:cNvGrpSpPr/>
          <p:nvPr/>
        </p:nvGrpSpPr>
        <p:grpSpPr>
          <a:xfrm>
            <a:off x="1002590" y="1519719"/>
            <a:ext cx="10187704" cy="4816360"/>
            <a:chOff x="1503885" y="2279579"/>
            <a:chExt cx="15281556" cy="7224539"/>
          </a:xfrm>
        </p:grpSpPr>
        <p:pic>
          <p:nvPicPr>
            <p:cNvPr id="708" name="Google Shape;708;p73"/>
            <p:cNvPicPr preferRelativeResize="0"/>
            <p:nvPr/>
          </p:nvPicPr>
          <p:blipFill rotWithShape="1">
            <a:blip r:embed="rId3">
              <a:alphaModFix/>
            </a:blip>
            <a:srcRect b="0" l="0" r="0" t="0"/>
            <a:stretch/>
          </p:blipFill>
          <p:spPr>
            <a:xfrm>
              <a:off x="1503885" y="2279579"/>
              <a:ext cx="8248649" cy="3657599"/>
            </a:xfrm>
            <a:prstGeom prst="rect">
              <a:avLst/>
            </a:prstGeom>
            <a:noFill/>
            <a:ln>
              <a:noFill/>
            </a:ln>
          </p:spPr>
        </p:pic>
        <p:pic>
          <p:nvPicPr>
            <p:cNvPr id="709" name="Google Shape;709;p73"/>
            <p:cNvPicPr preferRelativeResize="0"/>
            <p:nvPr/>
          </p:nvPicPr>
          <p:blipFill rotWithShape="1">
            <a:blip r:embed="rId4">
              <a:alphaModFix/>
            </a:blip>
            <a:srcRect b="0" l="0" r="0" t="0"/>
            <a:stretch/>
          </p:blipFill>
          <p:spPr>
            <a:xfrm>
              <a:off x="9050189" y="2279579"/>
              <a:ext cx="7734300" cy="3657599"/>
            </a:xfrm>
            <a:prstGeom prst="rect">
              <a:avLst/>
            </a:prstGeom>
            <a:noFill/>
            <a:ln>
              <a:noFill/>
            </a:ln>
          </p:spPr>
        </p:pic>
        <p:pic>
          <p:nvPicPr>
            <p:cNvPr id="710" name="Google Shape;710;p73"/>
            <p:cNvPicPr preferRelativeResize="0"/>
            <p:nvPr/>
          </p:nvPicPr>
          <p:blipFill rotWithShape="1">
            <a:blip r:embed="rId5">
              <a:alphaModFix/>
            </a:blip>
            <a:srcRect b="0" l="0" r="0" t="0"/>
            <a:stretch/>
          </p:blipFill>
          <p:spPr>
            <a:xfrm>
              <a:off x="1503885" y="5941769"/>
              <a:ext cx="8248649" cy="3562349"/>
            </a:xfrm>
            <a:prstGeom prst="rect">
              <a:avLst/>
            </a:prstGeom>
            <a:noFill/>
            <a:ln>
              <a:noFill/>
            </a:ln>
          </p:spPr>
        </p:pic>
        <p:pic>
          <p:nvPicPr>
            <p:cNvPr id="711" name="Google Shape;711;p73"/>
            <p:cNvPicPr preferRelativeResize="0"/>
            <p:nvPr/>
          </p:nvPicPr>
          <p:blipFill rotWithShape="1">
            <a:blip r:embed="rId6">
              <a:alphaModFix/>
            </a:blip>
            <a:srcRect b="0" l="0" r="0" t="0"/>
            <a:stretch/>
          </p:blipFill>
          <p:spPr>
            <a:xfrm>
              <a:off x="8536792" y="5941769"/>
              <a:ext cx="8248649" cy="3476624"/>
            </a:xfrm>
            <a:prstGeom prst="rect">
              <a:avLst/>
            </a:prstGeom>
            <a:noFill/>
            <a:ln>
              <a:noFill/>
            </a:ln>
          </p:spPr>
        </p:pic>
      </p:grpSp>
      <p:sp>
        <p:nvSpPr>
          <p:cNvPr id="712" name="Google Shape;712;p73"/>
          <p:cNvSpPr txBox="1"/>
          <p:nvPr>
            <p:ph type="title"/>
          </p:nvPr>
        </p:nvSpPr>
        <p:spPr>
          <a:xfrm>
            <a:off x="37323" y="293233"/>
            <a:ext cx="12117493" cy="726760"/>
          </a:xfrm>
          <a:prstGeom prst="rect">
            <a:avLst/>
          </a:prstGeom>
          <a:noFill/>
          <a:ln>
            <a:noFill/>
          </a:ln>
        </p:spPr>
        <p:txBody>
          <a:bodyPr anchorCtr="0" anchor="ctr" bIns="0" lIns="0" spcFirstLastPara="1" rIns="0" wrap="square" tIns="8450">
            <a:spAutoFit/>
          </a:bodyPr>
          <a:lstStyle/>
          <a:p>
            <a:pPr indent="0" lvl="0" marL="8467" rtl="0" algn="ctr">
              <a:lnSpc>
                <a:spcPct val="100000"/>
              </a:lnSpc>
              <a:spcBef>
                <a:spcPts val="0"/>
              </a:spcBef>
              <a:spcAft>
                <a:spcPts val="0"/>
              </a:spcAft>
              <a:buClr>
                <a:srgbClr val="0C0C0C"/>
              </a:buClr>
              <a:buSzPts val="4667"/>
              <a:buFont typeface="Aparajita"/>
              <a:buNone/>
            </a:pPr>
            <a:r>
              <a:rPr lang="en-US" sz="4667"/>
              <a:t>Sadhbhavana Dina-Oath taking on 18</a:t>
            </a:r>
            <a:r>
              <a:rPr baseline="30000" lang="en-US" sz="4667"/>
              <a:t>th</a:t>
            </a:r>
            <a:r>
              <a:rPr lang="en-US" sz="4667"/>
              <a:t>  August 2022</a:t>
            </a:r>
            <a:endParaRPr sz="4667"/>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16" name="Shape 716"/>
        <p:cNvGrpSpPr/>
        <p:nvPr/>
      </p:nvGrpSpPr>
      <p:grpSpPr>
        <a:xfrm>
          <a:off x="0" y="0"/>
          <a:ext cx="0" cy="0"/>
          <a:chOff x="0" y="0"/>
          <a:chExt cx="0" cy="0"/>
        </a:xfrm>
      </p:grpSpPr>
      <p:sp>
        <p:nvSpPr>
          <p:cNvPr id="717" name="Google Shape;717;p74"/>
          <p:cNvSpPr txBox="1"/>
          <p:nvPr/>
        </p:nvSpPr>
        <p:spPr>
          <a:xfrm>
            <a:off x="2814593" y="2376626"/>
            <a:ext cx="6620668" cy="2041713"/>
          </a:xfrm>
          <a:prstGeom prst="rect">
            <a:avLst/>
          </a:prstGeom>
          <a:noFill/>
          <a:ln>
            <a:noFill/>
          </a:ln>
        </p:spPr>
        <p:txBody>
          <a:bodyPr anchorCtr="0" anchor="t" bIns="0" lIns="0" spcFirstLastPara="1" rIns="0" wrap="square" tIns="0">
            <a:spAutoFit/>
          </a:bodyPr>
          <a:lstStyle/>
          <a:p>
            <a:pPr indent="0" lvl="0" marL="0" marR="0" rtl="0" algn="ctr">
              <a:lnSpc>
                <a:spcPct val="135975"/>
              </a:lnSpc>
              <a:spcBef>
                <a:spcPts val="0"/>
              </a:spcBef>
              <a:spcAft>
                <a:spcPts val="0"/>
              </a:spcAft>
              <a:buNone/>
            </a:pPr>
            <a:r>
              <a:rPr lang="en-US" sz="6132">
                <a:solidFill>
                  <a:srgbClr val="0C0C0C"/>
                </a:solidFill>
                <a:latin typeface="Archivo Black"/>
                <a:ea typeface="Archivo Black"/>
                <a:cs typeface="Archivo Black"/>
                <a:sym typeface="Archivo Black"/>
              </a:rPr>
              <a:t>Academic year 2022-2023</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21" name="Shape 721"/>
        <p:cNvGrpSpPr/>
        <p:nvPr/>
      </p:nvGrpSpPr>
      <p:grpSpPr>
        <a:xfrm>
          <a:off x="0" y="0"/>
          <a:ext cx="0" cy="0"/>
          <a:chOff x="0" y="0"/>
          <a:chExt cx="0" cy="0"/>
        </a:xfrm>
      </p:grpSpPr>
      <p:sp>
        <p:nvSpPr>
          <p:cNvPr id="722" name="Google Shape;722;p75"/>
          <p:cNvSpPr txBox="1"/>
          <p:nvPr/>
        </p:nvSpPr>
        <p:spPr>
          <a:xfrm>
            <a:off x="100584" y="145626"/>
            <a:ext cx="11859768" cy="1461939"/>
          </a:xfrm>
          <a:prstGeom prst="rect">
            <a:avLst/>
          </a:prstGeom>
          <a:noFill/>
          <a:ln>
            <a:noFill/>
          </a:ln>
        </p:spPr>
        <p:txBody>
          <a:bodyPr anchorCtr="0" anchor="t" bIns="0" lIns="0" spcFirstLastPara="1" rIns="0" wrap="square" tIns="0">
            <a:spAutoFit/>
          </a:bodyPr>
          <a:lstStyle/>
          <a:p>
            <a:pPr indent="0" lvl="0" marL="0" marR="0" rtl="0" algn="ctr">
              <a:lnSpc>
                <a:spcPct val="130659"/>
              </a:lnSpc>
              <a:spcBef>
                <a:spcPts val="0"/>
              </a:spcBef>
              <a:spcAft>
                <a:spcPts val="0"/>
              </a:spcAft>
              <a:buNone/>
            </a:pPr>
            <a:r>
              <a:rPr lang="en-US" sz="4400">
                <a:solidFill>
                  <a:schemeClr val="dk1"/>
                </a:solidFill>
                <a:latin typeface="Aparajita"/>
                <a:ea typeface="Aparajita"/>
                <a:cs typeface="Aparajita"/>
                <a:sym typeface="Aparajita"/>
              </a:rPr>
              <a:t>Outreach Programme at Spandana Rehabilitation Center, Uppoor on 22</a:t>
            </a:r>
            <a:r>
              <a:rPr baseline="30000" lang="en-US" sz="4400">
                <a:solidFill>
                  <a:schemeClr val="dk1"/>
                </a:solidFill>
                <a:latin typeface="Aparajita"/>
                <a:ea typeface="Aparajita"/>
                <a:cs typeface="Aparajita"/>
                <a:sym typeface="Aparajita"/>
              </a:rPr>
              <a:t>nd</a:t>
            </a:r>
            <a:r>
              <a:rPr lang="en-US" sz="4400">
                <a:solidFill>
                  <a:schemeClr val="dk1"/>
                </a:solidFill>
                <a:latin typeface="Aparajita"/>
                <a:ea typeface="Aparajita"/>
                <a:cs typeface="Aparajita"/>
                <a:sym typeface="Aparajita"/>
              </a:rPr>
              <a:t>  October, 2022</a:t>
            </a:r>
            <a:endParaRPr/>
          </a:p>
        </p:txBody>
      </p:sp>
      <p:sp>
        <p:nvSpPr>
          <p:cNvPr id="723" name="Google Shape;723;p75"/>
          <p:cNvSpPr txBox="1"/>
          <p:nvPr/>
        </p:nvSpPr>
        <p:spPr>
          <a:xfrm>
            <a:off x="5358219" y="1485195"/>
            <a:ext cx="6322603" cy="510653"/>
          </a:xfrm>
          <a:prstGeom prst="rect">
            <a:avLst/>
          </a:prstGeom>
          <a:noFill/>
          <a:ln>
            <a:noFill/>
          </a:ln>
        </p:spPr>
        <p:txBody>
          <a:bodyPr anchorCtr="0" anchor="t" bIns="0" lIns="0" spcFirstLastPara="1" rIns="0" wrap="square" tIns="0">
            <a:spAutoFit/>
          </a:bodyPr>
          <a:lstStyle/>
          <a:p>
            <a:pPr indent="0" lvl="0" marL="0" marR="0" rtl="0" algn="l">
              <a:lnSpc>
                <a:spcPct val="153321"/>
              </a:lnSpc>
              <a:spcBef>
                <a:spcPts val="0"/>
              </a:spcBef>
              <a:spcAft>
                <a:spcPts val="0"/>
              </a:spcAft>
              <a:buNone/>
            </a:pPr>
            <a:r>
              <a:rPr lang="en-US" sz="2800">
                <a:solidFill>
                  <a:srgbClr val="48301C"/>
                </a:solidFill>
                <a:latin typeface="Bodoni"/>
                <a:ea typeface="Bodoni"/>
                <a:cs typeface="Bodoni"/>
                <a:sym typeface="Bodoni"/>
              </a:rPr>
              <a:t>Chief Guest : Mr Umesh, Mr. Janardhan</a:t>
            </a:r>
            <a:endParaRPr sz="2800">
              <a:solidFill>
                <a:srgbClr val="48301C"/>
              </a:solidFill>
              <a:latin typeface="Bodoni"/>
              <a:ea typeface="Bodoni"/>
              <a:cs typeface="Bodoni"/>
              <a:sym typeface="Bodoni"/>
            </a:endParaRPr>
          </a:p>
        </p:txBody>
      </p:sp>
      <p:pic>
        <p:nvPicPr>
          <p:cNvPr id="724" name="Google Shape;724;p75"/>
          <p:cNvPicPr preferRelativeResize="0"/>
          <p:nvPr/>
        </p:nvPicPr>
        <p:blipFill rotWithShape="1">
          <a:blip r:embed="rId3">
            <a:alphaModFix/>
          </a:blip>
          <a:srcRect b="0" l="0" r="0" t="0"/>
          <a:stretch/>
        </p:blipFill>
        <p:spPr>
          <a:xfrm>
            <a:off x="2302213" y="2261681"/>
            <a:ext cx="7879404" cy="442600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28" name="Shape 728"/>
        <p:cNvGrpSpPr/>
        <p:nvPr/>
      </p:nvGrpSpPr>
      <p:grpSpPr>
        <a:xfrm>
          <a:off x="0" y="0"/>
          <a:ext cx="0" cy="0"/>
          <a:chOff x="0" y="0"/>
          <a:chExt cx="0" cy="0"/>
        </a:xfrm>
      </p:grpSpPr>
      <p:sp>
        <p:nvSpPr>
          <p:cNvPr id="729" name="Google Shape;729;p76"/>
          <p:cNvSpPr txBox="1"/>
          <p:nvPr/>
        </p:nvSpPr>
        <p:spPr>
          <a:xfrm>
            <a:off x="1493520" y="114866"/>
            <a:ext cx="9953417" cy="1615827"/>
          </a:xfrm>
          <a:prstGeom prst="rect">
            <a:avLst/>
          </a:prstGeom>
          <a:noFill/>
          <a:ln>
            <a:noFill/>
          </a:ln>
        </p:spPr>
        <p:txBody>
          <a:bodyPr anchorCtr="0" anchor="t" bIns="0" lIns="0" spcFirstLastPara="1" rIns="0" wrap="square" tIns="0">
            <a:spAutoFit/>
          </a:bodyPr>
          <a:lstStyle/>
          <a:p>
            <a:pPr indent="0" lvl="0" marL="0" marR="0" rtl="0" algn="ctr">
              <a:lnSpc>
                <a:spcPct val="131729"/>
              </a:lnSpc>
              <a:spcBef>
                <a:spcPts val="0"/>
              </a:spcBef>
              <a:spcAft>
                <a:spcPts val="0"/>
              </a:spcAft>
              <a:buNone/>
            </a:pPr>
            <a:r>
              <a:rPr lang="en-US" sz="4800">
                <a:solidFill>
                  <a:srgbClr val="0C0C0C"/>
                </a:solidFill>
                <a:latin typeface="Aparajita"/>
                <a:ea typeface="Aparajita"/>
                <a:cs typeface="Aparajita"/>
                <a:sym typeface="Aparajita"/>
              </a:rPr>
              <a:t>Karnataka Rajyotsava Celebration on</a:t>
            </a:r>
            <a:endParaRPr/>
          </a:p>
          <a:p>
            <a:pPr indent="0" lvl="0" marL="0" marR="0" rtl="0" algn="ctr">
              <a:lnSpc>
                <a:spcPct val="131729"/>
              </a:lnSpc>
              <a:spcBef>
                <a:spcPts val="0"/>
              </a:spcBef>
              <a:spcAft>
                <a:spcPts val="0"/>
              </a:spcAft>
              <a:buNone/>
            </a:pPr>
            <a:r>
              <a:rPr lang="en-US" sz="4800">
                <a:solidFill>
                  <a:srgbClr val="0C0C0C"/>
                </a:solidFill>
                <a:latin typeface="Aparajita"/>
                <a:ea typeface="Aparajita"/>
                <a:cs typeface="Aparajita"/>
                <a:sym typeface="Aparajita"/>
              </a:rPr>
              <a:t> 2</a:t>
            </a:r>
            <a:r>
              <a:rPr baseline="30000" lang="en-US" sz="4800">
                <a:solidFill>
                  <a:srgbClr val="0C0C0C"/>
                </a:solidFill>
                <a:latin typeface="Aparajita"/>
                <a:ea typeface="Aparajita"/>
                <a:cs typeface="Aparajita"/>
                <a:sym typeface="Aparajita"/>
              </a:rPr>
              <a:t>nd</a:t>
            </a:r>
            <a:r>
              <a:rPr lang="en-US" sz="4800">
                <a:solidFill>
                  <a:srgbClr val="0C0C0C"/>
                </a:solidFill>
                <a:latin typeface="Aparajita"/>
                <a:ea typeface="Aparajita"/>
                <a:cs typeface="Aparajita"/>
                <a:sym typeface="Aparajita"/>
              </a:rPr>
              <a:t>  November, 2022</a:t>
            </a:r>
            <a:endParaRPr sz="4800">
              <a:solidFill>
                <a:srgbClr val="0C0C0C"/>
              </a:solidFill>
              <a:latin typeface="Aparajita"/>
              <a:ea typeface="Aparajita"/>
              <a:cs typeface="Aparajita"/>
              <a:sym typeface="Aparajita"/>
            </a:endParaRPr>
          </a:p>
        </p:txBody>
      </p:sp>
      <p:sp>
        <p:nvSpPr>
          <p:cNvPr id="730" name="Google Shape;730;p76"/>
          <p:cNvSpPr txBox="1"/>
          <p:nvPr/>
        </p:nvSpPr>
        <p:spPr>
          <a:xfrm>
            <a:off x="6125074" y="1377002"/>
            <a:ext cx="5583688" cy="524503"/>
          </a:xfrm>
          <a:prstGeom prst="rect">
            <a:avLst/>
          </a:prstGeom>
          <a:noFill/>
          <a:ln>
            <a:noFill/>
          </a:ln>
        </p:spPr>
        <p:txBody>
          <a:bodyPr anchorCtr="0" anchor="t" bIns="0" lIns="0" spcFirstLastPara="1" rIns="0" wrap="square" tIns="0">
            <a:spAutoFit/>
          </a:bodyPr>
          <a:lstStyle/>
          <a:p>
            <a:pPr indent="0" lvl="0" marL="0" marR="0" rtl="0" algn="l">
              <a:lnSpc>
                <a:spcPct val="140110"/>
              </a:lnSpc>
              <a:spcBef>
                <a:spcPts val="0"/>
              </a:spcBef>
              <a:spcAft>
                <a:spcPts val="0"/>
              </a:spcAft>
              <a:buNone/>
            </a:pPr>
            <a:r>
              <a:rPr lang="en-US" sz="2800">
                <a:solidFill>
                  <a:srgbClr val="48301C"/>
                </a:solidFill>
                <a:latin typeface="Bodoni"/>
                <a:ea typeface="Bodoni"/>
                <a:cs typeface="Bodoni"/>
                <a:sym typeface="Bodoni"/>
              </a:rPr>
              <a:t>Chief Guest : Mrs. Poornima </a:t>
            </a:r>
            <a:r>
              <a:rPr lang="en-US" sz="3064">
                <a:solidFill>
                  <a:srgbClr val="48301C"/>
                </a:solidFill>
                <a:latin typeface="Bodoni"/>
                <a:ea typeface="Bodoni"/>
                <a:cs typeface="Bodoni"/>
                <a:sym typeface="Bodoni"/>
              </a:rPr>
              <a:t>Suresh</a:t>
            </a:r>
            <a:endParaRPr/>
          </a:p>
        </p:txBody>
      </p:sp>
      <p:pic>
        <p:nvPicPr>
          <p:cNvPr id="731" name="Google Shape;731;p76"/>
          <p:cNvPicPr preferRelativeResize="0"/>
          <p:nvPr/>
        </p:nvPicPr>
        <p:blipFill rotWithShape="1">
          <a:blip r:embed="rId3">
            <a:alphaModFix/>
          </a:blip>
          <a:srcRect b="0" l="0" r="0" t="0"/>
          <a:stretch/>
        </p:blipFill>
        <p:spPr>
          <a:xfrm>
            <a:off x="2081177" y="1969853"/>
            <a:ext cx="8171234" cy="458993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35" name="Shape 735"/>
        <p:cNvGrpSpPr/>
        <p:nvPr/>
      </p:nvGrpSpPr>
      <p:grpSpPr>
        <a:xfrm>
          <a:off x="0" y="0"/>
          <a:ext cx="0" cy="0"/>
          <a:chOff x="0" y="0"/>
          <a:chExt cx="0" cy="0"/>
        </a:xfrm>
      </p:grpSpPr>
      <p:sp>
        <p:nvSpPr>
          <p:cNvPr id="736" name="Google Shape;736;p77"/>
          <p:cNvSpPr txBox="1"/>
          <p:nvPr/>
        </p:nvSpPr>
        <p:spPr>
          <a:xfrm>
            <a:off x="1728294" y="25208"/>
            <a:ext cx="8793670" cy="1692771"/>
          </a:xfrm>
          <a:prstGeom prst="rect">
            <a:avLst/>
          </a:prstGeom>
          <a:noFill/>
          <a:ln>
            <a:noFill/>
          </a:ln>
        </p:spPr>
        <p:txBody>
          <a:bodyPr anchorCtr="0" anchor="t" bIns="0" lIns="0" spcFirstLastPara="1" rIns="0" wrap="square" tIns="0">
            <a:spAutoFit/>
          </a:bodyPr>
          <a:lstStyle/>
          <a:p>
            <a:pPr indent="0" lvl="0" marL="0" marR="0" rtl="0" algn="ctr">
              <a:lnSpc>
                <a:spcPct val="138187"/>
              </a:lnSpc>
              <a:spcBef>
                <a:spcPts val="0"/>
              </a:spcBef>
              <a:spcAft>
                <a:spcPts val="0"/>
              </a:spcAft>
              <a:buNone/>
            </a:pPr>
            <a:r>
              <a:rPr lang="en-US" sz="4800">
                <a:solidFill>
                  <a:srgbClr val="0C0C0C"/>
                </a:solidFill>
                <a:latin typeface="Aparajita"/>
                <a:ea typeface="Aparajita"/>
                <a:cs typeface="Aparajita"/>
                <a:sym typeface="Aparajita"/>
              </a:rPr>
              <a:t>Voter's Right Awareness Rally on</a:t>
            </a:r>
            <a:endParaRPr/>
          </a:p>
          <a:p>
            <a:pPr indent="0" lvl="0" marL="0" marR="0" rtl="0" algn="ctr">
              <a:lnSpc>
                <a:spcPct val="138187"/>
              </a:lnSpc>
              <a:spcBef>
                <a:spcPts val="0"/>
              </a:spcBef>
              <a:spcAft>
                <a:spcPts val="0"/>
              </a:spcAft>
              <a:buNone/>
            </a:pPr>
            <a:r>
              <a:rPr lang="en-US" sz="4800">
                <a:solidFill>
                  <a:srgbClr val="0C0C0C"/>
                </a:solidFill>
                <a:latin typeface="Aparajita"/>
                <a:ea typeface="Aparajita"/>
                <a:cs typeface="Aparajita"/>
                <a:sym typeface="Aparajita"/>
              </a:rPr>
              <a:t> 9</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November, 2022</a:t>
            </a:r>
            <a:endParaRPr/>
          </a:p>
        </p:txBody>
      </p:sp>
      <p:sp>
        <p:nvSpPr>
          <p:cNvPr id="737" name="Google Shape;737;p77"/>
          <p:cNvSpPr txBox="1"/>
          <p:nvPr/>
        </p:nvSpPr>
        <p:spPr>
          <a:xfrm>
            <a:off x="4939469" y="1717979"/>
            <a:ext cx="6921703" cy="525785"/>
          </a:xfrm>
          <a:prstGeom prst="rect">
            <a:avLst/>
          </a:prstGeom>
          <a:noFill/>
          <a:ln>
            <a:noFill/>
          </a:ln>
        </p:spPr>
        <p:txBody>
          <a:bodyPr anchorCtr="0" anchor="t" bIns="0" lIns="0" spcFirstLastPara="1" rIns="0" wrap="square" tIns="0">
            <a:spAutoFit/>
          </a:bodyPr>
          <a:lstStyle/>
          <a:p>
            <a:pPr indent="0" lvl="0" marL="0" marR="0" rtl="0" algn="ctr">
              <a:lnSpc>
                <a:spcPct val="145928"/>
              </a:lnSpc>
              <a:spcBef>
                <a:spcPts val="0"/>
              </a:spcBef>
              <a:spcAft>
                <a:spcPts val="0"/>
              </a:spcAft>
              <a:buNone/>
            </a:pPr>
            <a:r>
              <a:rPr lang="en-US" sz="2800">
                <a:solidFill>
                  <a:srgbClr val="48301C"/>
                </a:solidFill>
                <a:latin typeface="Bodoni"/>
                <a:ea typeface="Bodoni"/>
                <a:cs typeface="Bodoni"/>
                <a:sym typeface="Bodoni"/>
              </a:rPr>
              <a:t>Support &amp; Motivation : Dr. Sukanya Mary J</a:t>
            </a:r>
            <a:endParaRPr/>
          </a:p>
        </p:txBody>
      </p:sp>
      <p:pic>
        <p:nvPicPr>
          <p:cNvPr id="738" name="Google Shape;738;p77"/>
          <p:cNvPicPr preferRelativeResize="0"/>
          <p:nvPr/>
        </p:nvPicPr>
        <p:blipFill rotWithShape="1">
          <a:blip r:embed="rId3">
            <a:alphaModFix/>
          </a:blip>
          <a:srcRect b="0" l="0" r="0" t="0"/>
          <a:stretch/>
        </p:blipFill>
        <p:spPr>
          <a:xfrm>
            <a:off x="2452570" y="2485602"/>
            <a:ext cx="7587574" cy="426208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42" name="Shape 742"/>
        <p:cNvGrpSpPr/>
        <p:nvPr/>
      </p:nvGrpSpPr>
      <p:grpSpPr>
        <a:xfrm>
          <a:off x="0" y="0"/>
          <a:ext cx="0" cy="0"/>
          <a:chOff x="0" y="0"/>
          <a:chExt cx="0" cy="0"/>
        </a:xfrm>
      </p:grpSpPr>
      <p:sp>
        <p:nvSpPr>
          <p:cNvPr id="743" name="Google Shape;743;p78"/>
          <p:cNvSpPr txBox="1"/>
          <p:nvPr/>
        </p:nvSpPr>
        <p:spPr>
          <a:xfrm>
            <a:off x="405622" y="101468"/>
            <a:ext cx="11771138" cy="1538883"/>
          </a:xfrm>
          <a:prstGeom prst="rect">
            <a:avLst/>
          </a:prstGeom>
          <a:noFill/>
          <a:ln>
            <a:noFill/>
          </a:ln>
        </p:spPr>
        <p:txBody>
          <a:bodyPr anchorCtr="0" anchor="t" bIns="0" lIns="0" spcFirstLastPara="1" rIns="0" wrap="square" tIns="0">
            <a:spAutoFit/>
          </a:bodyPr>
          <a:lstStyle/>
          <a:p>
            <a:pPr indent="0" lvl="0" marL="0" marR="0" rtl="0" algn="ctr">
              <a:lnSpc>
                <a:spcPct val="125750"/>
              </a:lnSpc>
              <a:spcBef>
                <a:spcPts val="0"/>
              </a:spcBef>
              <a:spcAft>
                <a:spcPts val="0"/>
              </a:spcAft>
              <a:buNone/>
            </a:pPr>
            <a:r>
              <a:rPr lang="en-US" sz="4800">
                <a:solidFill>
                  <a:srgbClr val="0C0C0C"/>
                </a:solidFill>
                <a:latin typeface="Aparajita"/>
                <a:ea typeface="Aparajita"/>
                <a:cs typeface="Aparajita"/>
                <a:sym typeface="Aparajita"/>
              </a:rPr>
              <a:t>Pond Cleaning Programme at Doddanagudde, Ajjarkad on 16</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November, 2022</a:t>
            </a:r>
            <a:endParaRPr/>
          </a:p>
        </p:txBody>
      </p:sp>
      <p:sp>
        <p:nvSpPr>
          <p:cNvPr id="744" name="Google Shape;744;p78"/>
          <p:cNvSpPr txBox="1"/>
          <p:nvPr/>
        </p:nvSpPr>
        <p:spPr>
          <a:xfrm>
            <a:off x="6971490" y="1385025"/>
            <a:ext cx="4489146" cy="510653"/>
          </a:xfrm>
          <a:prstGeom prst="rect">
            <a:avLst/>
          </a:prstGeom>
          <a:noFill/>
          <a:ln>
            <a:noFill/>
          </a:ln>
        </p:spPr>
        <p:txBody>
          <a:bodyPr anchorCtr="0" anchor="t" bIns="0" lIns="0" spcFirstLastPara="1" rIns="0" wrap="square" tIns="0">
            <a:spAutoFit/>
          </a:bodyPr>
          <a:lstStyle/>
          <a:p>
            <a:pPr indent="0" lvl="0" marL="0" marR="0" rtl="0" algn="l">
              <a:lnSpc>
                <a:spcPct val="153321"/>
              </a:lnSpc>
              <a:spcBef>
                <a:spcPts val="0"/>
              </a:spcBef>
              <a:spcAft>
                <a:spcPts val="0"/>
              </a:spcAft>
              <a:buNone/>
            </a:pPr>
            <a:r>
              <a:rPr lang="en-US" sz="2800">
                <a:solidFill>
                  <a:srgbClr val="48301C"/>
                </a:solidFill>
                <a:latin typeface="Bodoni"/>
                <a:ea typeface="Bodoni"/>
                <a:cs typeface="Bodoni"/>
                <a:sym typeface="Bodoni"/>
              </a:rPr>
              <a:t>Chief Guest : Mr. Ravikumar</a:t>
            </a:r>
            <a:endParaRPr sz="2800">
              <a:solidFill>
                <a:srgbClr val="48301C"/>
              </a:solidFill>
              <a:latin typeface="Bodoni"/>
              <a:ea typeface="Bodoni"/>
              <a:cs typeface="Bodoni"/>
              <a:sym typeface="Bodoni"/>
            </a:endParaRPr>
          </a:p>
        </p:txBody>
      </p:sp>
      <p:pic>
        <p:nvPicPr>
          <p:cNvPr id="745" name="Google Shape;745;p78"/>
          <p:cNvPicPr preferRelativeResize="0"/>
          <p:nvPr/>
        </p:nvPicPr>
        <p:blipFill rotWithShape="1">
          <a:blip r:embed="rId3">
            <a:alphaModFix/>
          </a:blip>
          <a:srcRect b="0" l="0" r="0" t="0"/>
          <a:stretch/>
        </p:blipFill>
        <p:spPr>
          <a:xfrm>
            <a:off x="1893651" y="1925893"/>
            <a:ext cx="8463064" cy="475386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49" name="Shape 749"/>
        <p:cNvGrpSpPr/>
        <p:nvPr/>
      </p:nvGrpSpPr>
      <p:grpSpPr>
        <a:xfrm>
          <a:off x="0" y="0"/>
          <a:ext cx="0" cy="0"/>
          <a:chOff x="0" y="0"/>
          <a:chExt cx="0" cy="0"/>
        </a:xfrm>
      </p:grpSpPr>
      <p:sp>
        <p:nvSpPr>
          <p:cNvPr id="750" name="Google Shape;750;p79"/>
          <p:cNvSpPr txBox="1"/>
          <p:nvPr/>
        </p:nvSpPr>
        <p:spPr>
          <a:xfrm>
            <a:off x="237744" y="35898"/>
            <a:ext cx="11676887" cy="1897955"/>
          </a:xfrm>
          <a:prstGeom prst="rect">
            <a:avLst/>
          </a:prstGeom>
          <a:noFill/>
          <a:ln>
            <a:noFill/>
          </a:ln>
        </p:spPr>
        <p:txBody>
          <a:bodyPr anchorCtr="0" anchor="t" bIns="0" lIns="0" spcFirstLastPara="1" rIns="0" wrap="square" tIns="0">
            <a:spAutoFit/>
          </a:bodyPr>
          <a:lstStyle/>
          <a:p>
            <a:pPr indent="0" lvl="0" marL="0" marR="0" rtl="0" algn="ctr">
              <a:lnSpc>
                <a:spcPct val="153270"/>
              </a:lnSpc>
              <a:spcBef>
                <a:spcPts val="0"/>
              </a:spcBef>
              <a:spcAft>
                <a:spcPts val="0"/>
              </a:spcAft>
              <a:buNone/>
            </a:pPr>
            <a:r>
              <a:rPr lang="en-US" sz="4800">
                <a:solidFill>
                  <a:srgbClr val="0C0C0C"/>
                </a:solidFill>
                <a:latin typeface="Aparajita"/>
                <a:ea typeface="Aparajita"/>
                <a:cs typeface="Aparajita"/>
                <a:sym typeface="Aparajita"/>
              </a:rPr>
              <a:t>Special Talk on Job opportunities in Film Industry on</a:t>
            </a:r>
            <a:endParaRPr/>
          </a:p>
          <a:p>
            <a:pPr indent="0" lvl="0" marL="0" marR="0" rtl="0" algn="ctr">
              <a:lnSpc>
                <a:spcPct val="153270"/>
              </a:lnSpc>
              <a:spcBef>
                <a:spcPts val="0"/>
              </a:spcBef>
              <a:spcAft>
                <a:spcPts val="0"/>
              </a:spcAft>
              <a:buNone/>
            </a:pPr>
            <a:r>
              <a:rPr lang="en-US" sz="4800">
                <a:solidFill>
                  <a:srgbClr val="0C0C0C"/>
                </a:solidFill>
                <a:latin typeface="Aparajita"/>
                <a:ea typeface="Aparajita"/>
                <a:cs typeface="Aparajita"/>
                <a:sym typeface="Aparajita"/>
              </a:rPr>
              <a:t> 5</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December 2022 </a:t>
            </a:r>
            <a:endParaRPr sz="4800">
              <a:solidFill>
                <a:srgbClr val="0C0C0C"/>
              </a:solidFill>
              <a:latin typeface="Aparajita"/>
              <a:ea typeface="Aparajita"/>
              <a:cs typeface="Aparajita"/>
              <a:sym typeface="Aparajita"/>
            </a:endParaRPr>
          </a:p>
        </p:txBody>
      </p:sp>
      <p:sp>
        <p:nvSpPr>
          <p:cNvPr id="751" name="Google Shape;751;p79"/>
          <p:cNvSpPr txBox="1"/>
          <p:nvPr/>
        </p:nvSpPr>
        <p:spPr>
          <a:xfrm>
            <a:off x="7590023" y="1618455"/>
            <a:ext cx="3937220" cy="510653"/>
          </a:xfrm>
          <a:prstGeom prst="rect">
            <a:avLst/>
          </a:prstGeom>
          <a:noFill/>
          <a:ln>
            <a:noFill/>
          </a:ln>
        </p:spPr>
        <p:txBody>
          <a:bodyPr anchorCtr="0" anchor="t" bIns="0" lIns="0" spcFirstLastPara="1" rIns="0" wrap="square" tIns="0">
            <a:spAutoFit/>
          </a:bodyPr>
          <a:lstStyle/>
          <a:p>
            <a:pPr indent="0" lvl="0" marL="0" marR="0" rtl="0" algn="l">
              <a:lnSpc>
                <a:spcPct val="153321"/>
              </a:lnSpc>
              <a:spcBef>
                <a:spcPts val="0"/>
              </a:spcBef>
              <a:spcAft>
                <a:spcPts val="0"/>
              </a:spcAft>
              <a:buNone/>
            </a:pPr>
            <a:r>
              <a:rPr lang="en-US" sz="2800">
                <a:solidFill>
                  <a:srgbClr val="48301C"/>
                </a:solidFill>
                <a:latin typeface="Bodoni"/>
                <a:ea typeface="Bodoni"/>
                <a:cs typeface="Bodoni"/>
                <a:sym typeface="Bodoni"/>
              </a:rPr>
              <a:t>Chief Guest : Mr. Kishore</a:t>
            </a:r>
            <a:endParaRPr/>
          </a:p>
        </p:txBody>
      </p:sp>
      <p:pic>
        <p:nvPicPr>
          <p:cNvPr id="752" name="Google Shape;752;p79"/>
          <p:cNvPicPr preferRelativeResize="0"/>
          <p:nvPr/>
        </p:nvPicPr>
        <p:blipFill rotWithShape="1">
          <a:blip r:embed="rId3">
            <a:alphaModFix/>
          </a:blip>
          <a:srcRect b="0" l="0" r="0" t="0"/>
          <a:stretch/>
        </p:blipFill>
        <p:spPr>
          <a:xfrm>
            <a:off x="2302213" y="2261683"/>
            <a:ext cx="7879404" cy="44383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18" name="Shape 218"/>
        <p:cNvGrpSpPr/>
        <p:nvPr/>
      </p:nvGrpSpPr>
      <p:grpSpPr>
        <a:xfrm>
          <a:off x="0" y="0"/>
          <a:ext cx="0" cy="0"/>
          <a:chOff x="0" y="0"/>
          <a:chExt cx="0" cy="0"/>
        </a:xfrm>
      </p:grpSpPr>
      <p:grpSp>
        <p:nvGrpSpPr>
          <p:cNvPr id="219" name="Google Shape;219;p8"/>
          <p:cNvGrpSpPr/>
          <p:nvPr/>
        </p:nvGrpSpPr>
        <p:grpSpPr>
          <a:xfrm>
            <a:off x="685800" y="2600920"/>
            <a:ext cx="10818522" cy="3289299"/>
            <a:chOff x="1028700" y="3901380"/>
            <a:chExt cx="16227782" cy="4933949"/>
          </a:xfrm>
        </p:grpSpPr>
        <p:pic>
          <p:nvPicPr>
            <p:cNvPr id="220" name="Google Shape;220;p8"/>
            <p:cNvPicPr preferRelativeResize="0"/>
            <p:nvPr/>
          </p:nvPicPr>
          <p:blipFill rotWithShape="1">
            <a:blip r:embed="rId3">
              <a:alphaModFix/>
            </a:blip>
            <a:srcRect b="0" l="0" r="0" t="0"/>
            <a:stretch/>
          </p:blipFill>
          <p:spPr>
            <a:xfrm>
              <a:off x="8750658" y="3901380"/>
              <a:ext cx="8505824" cy="4933949"/>
            </a:xfrm>
            <a:prstGeom prst="rect">
              <a:avLst/>
            </a:prstGeom>
            <a:noFill/>
            <a:ln>
              <a:noFill/>
            </a:ln>
          </p:spPr>
        </p:pic>
        <p:pic>
          <p:nvPicPr>
            <p:cNvPr id="221" name="Google Shape;221;p8"/>
            <p:cNvPicPr preferRelativeResize="0"/>
            <p:nvPr/>
          </p:nvPicPr>
          <p:blipFill rotWithShape="1">
            <a:blip r:embed="rId4">
              <a:alphaModFix/>
            </a:blip>
            <a:srcRect b="0" l="0" r="0" t="0"/>
            <a:stretch/>
          </p:blipFill>
          <p:spPr>
            <a:xfrm>
              <a:off x="1028700" y="3901380"/>
              <a:ext cx="7858124" cy="4886324"/>
            </a:xfrm>
            <a:prstGeom prst="rect">
              <a:avLst/>
            </a:prstGeom>
            <a:noFill/>
            <a:ln>
              <a:noFill/>
            </a:ln>
          </p:spPr>
        </p:pic>
      </p:grpSp>
      <p:sp>
        <p:nvSpPr>
          <p:cNvPr id="222" name="Google Shape;222;p8"/>
          <p:cNvSpPr txBox="1"/>
          <p:nvPr>
            <p:ph type="title"/>
          </p:nvPr>
        </p:nvSpPr>
        <p:spPr>
          <a:xfrm>
            <a:off x="185298" y="157885"/>
            <a:ext cx="11860530" cy="1465359"/>
          </a:xfrm>
          <a:prstGeom prst="rect">
            <a:avLst/>
          </a:prstGeom>
          <a:noFill/>
          <a:ln>
            <a:noFill/>
          </a:ln>
        </p:spPr>
        <p:txBody>
          <a:bodyPr anchorCtr="0" anchor="ctr" bIns="0" lIns="0" spcFirstLastPara="1" rIns="0" wrap="square" tIns="165925">
            <a:spAutoFit/>
          </a:bodyPr>
          <a:lstStyle/>
          <a:p>
            <a:pPr indent="0" lvl="0" marL="8467" rtl="0" algn="ctr">
              <a:lnSpc>
                <a:spcPct val="100000"/>
              </a:lnSpc>
              <a:spcBef>
                <a:spcPts val="0"/>
              </a:spcBef>
              <a:spcAft>
                <a:spcPts val="0"/>
              </a:spcAft>
              <a:buClr>
                <a:srgbClr val="0C0C0C"/>
              </a:buClr>
              <a:buSzPts val="4800"/>
              <a:buFont typeface="Aparajita"/>
              <a:buNone/>
            </a:pPr>
            <a:r>
              <a:rPr lang="en-US"/>
              <a:t>International Yoga Day Celebration on 21</a:t>
            </a:r>
            <a:r>
              <a:rPr baseline="30000" lang="en-US"/>
              <a:t>st</a:t>
            </a:r>
            <a:r>
              <a:rPr lang="en-US"/>
              <a:t>  June 2018</a:t>
            </a:r>
            <a:endParaRPr/>
          </a:p>
          <a:p>
            <a:pPr indent="0" lvl="0" marL="5199216" rtl="0" algn="l">
              <a:lnSpc>
                <a:spcPct val="100000"/>
              </a:lnSpc>
              <a:spcBef>
                <a:spcPts val="963"/>
              </a:spcBef>
              <a:spcAft>
                <a:spcPts val="0"/>
              </a:spcAft>
              <a:buClr>
                <a:srgbClr val="48301C"/>
              </a:buClr>
              <a:buSzPts val="2800"/>
              <a:buFont typeface="Bodoni"/>
              <a:buNone/>
            </a:pPr>
            <a:r>
              <a:rPr b="1" lang="en-US" sz="2800">
                <a:solidFill>
                  <a:srgbClr val="48301C"/>
                </a:solidFill>
                <a:latin typeface="Bodoni"/>
                <a:ea typeface="Bodoni"/>
                <a:cs typeface="Bodoni"/>
                <a:sym typeface="Bodoni"/>
              </a:rPr>
              <a:t>Chief guest :- Mr.  Chinmay  Kashyap</a:t>
            </a:r>
            <a:endParaRPr sz="2800">
              <a:solidFill>
                <a:srgbClr val="48301C"/>
              </a:solidFill>
              <a:latin typeface="Bodoni"/>
              <a:ea typeface="Bodoni"/>
              <a:cs typeface="Bodoni"/>
              <a:sym typeface="Bodon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56" name="Shape 756"/>
        <p:cNvGrpSpPr/>
        <p:nvPr/>
      </p:nvGrpSpPr>
      <p:grpSpPr>
        <a:xfrm>
          <a:off x="0" y="0"/>
          <a:ext cx="0" cy="0"/>
          <a:chOff x="0" y="0"/>
          <a:chExt cx="0" cy="0"/>
        </a:xfrm>
      </p:grpSpPr>
      <p:sp>
        <p:nvSpPr>
          <p:cNvPr id="757" name="Google Shape;757;p80"/>
          <p:cNvSpPr txBox="1"/>
          <p:nvPr/>
        </p:nvSpPr>
        <p:spPr>
          <a:xfrm>
            <a:off x="192024" y="21414"/>
            <a:ext cx="11786616" cy="961802"/>
          </a:xfrm>
          <a:prstGeom prst="rect">
            <a:avLst/>
          </a:prstGeom>
          <a:noFill/>
          <a:ln>
            <a:noFill/>
          </a:ln>
        </p:spPr>
        <p:txBody>
          <a:bodyPr anchorCtr="0" anchor="t" bIns="0" lIns="0" spcFirstLastPara="1" rIns="0" wrap="square" tIns="0">
            <a:spAutoFit/>
          </a:bodyPr>
          <a:lstStyle/>
          <a:p>
            <a:pPr indent="0" lvl="0" marL="0" marR="0" rtl="0" algn="ctr">
              <a:lnSpc>
                <a:spcPct val="156458"/>
              </a:lnSpc>
              <a:spcBef>
                <a:spcPts val="0"/>
              </a:spcBef>
              <a:spcAft>
                <a:spcPts val="0"/>
              </a:spcAft>
              <a:buNone/>
            </a:pPr>
            <a:r>
              <a:rPr lang="en-US" sz="4800">
                <a:solidFill>
                  <a:srgbClr val="0C0C0C"/>
                </a:solidFill>
                <a:latin typeface="Aparajita"/>
                <a:ea typeface="Aparajita"/>
                <a:cs typeface="Aparajita"/>
                <a:sym typeface="Aparajita"/>
              </a:rPr>
              <a:t>NSS Inauguration on 17</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December, 2022</a:t>
            </a:r>
            <a:endParaRPr/>
          </a:p>
        </p:txBody>
      </p:sp>
      <p:sp>
        <p:nvSpPr>
          <p:cNvPr id="758" name="Google Shape;758;p80"/>
          <p:cNvSpPr txBox="1"/>
          <p:nvPr/>
        </p:nvSpPr>
        <p:spPr>
          <a:xfrm>
            <a:off x="6169340" y="1079514"/>
            <a:ext cx="5406840" cy="1051570"/>
          </a:xfrm>
          <a:prstGeom prst="rect">
            <a:avLst/>
          </a:prstGeom>
          <a:noFill/>
          <a:ln>
            <a:noFill/>
          </a:ln>
        </p:spPr>
        <p:txBody>
          <a:bodyPr anchorCtr="0" anchor="t" bIns="0" lIns="0" spcFirstLastPara="1" rIns="0" wrap="square" tIns="0">
            <a:spAutoFit/>
          </a:bodyPr>
          <a:lstStyle/>
          <a:p>
            <a:pPr indent="0" lvl="0" marL="0" marR="0" rtl="0" algn="ctr">
              <a:lnSpc>
                <a:spcPct val="145928"/>
              </a:lnSpc>
              <a:spcBef>
                <a:spcPts val="0"/>
              </a:spcBef>
              <a:spcAft>
                <a:spcPts val="0"/>
              </a:spcAft>
              <a:buNone/>
            </a:pPr>
            <a:r>
              <a:rPr lang="en-US" sz="2800">
                <a:solidFill>
                  <a:srgbClr val="48301C"/>
                </a:solidFill>
                <a:latin typeface="Bodoni"/>
                <a:ea typeface="Bodoni"/>
                <a:cs typeface="Bodoni"/>
                <a:sym typeface="Bodoni"/>
              </a:rPr>
              <a:t>Chief Guest : Dr. Sukanya Mary J, Mr.Gananath, Mr.Prashanth </a:t>
            </a:r>
            <a:endParaRPr/>
          </a:p>
        </p:txBody>
      </p:sp>
      <p:pic>
        <p:nvPicPr>
          <p:cNvPr id="759" name="Google Shape;759;p80"/>
          <p:cNvPicPr preferRelativeResize="0"/>
          <p:nvPr/>
        </p:nvPicPr>
        <p:blipFill rotWithShape="1">
          <a:blip r:embed="rId3">
            <a:alphaModFix/>
          </a:blip>
          <a:srcRect b="0" l="0" r="0" t="0"/>
          <a:stretch/>
        </p:blipFill>
        <p:spPr>
          <a:xfrm>
            <a:off x="1597347" y="2131084"/>
            <a:ext cx="8171234" cy="458993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63" name="Shape 763"/>
        <p:cNvGrpSpPr/>
        <p:nvPr/>
      </p:nvGrpSpPr>
      <p:grpSpPr>
        <a:xfrm>
          <a:off x="0" y="0"/>
          <a:ext cx="0" cy="0"/>
          <a:chOff x="0" y="0"/>
          <a:chExt cx="0" cy="0"/>
        </a:xfrm>
      </p:grpSpPr>
      <p:sp>
        <p:nvSpPr>
          <p:cNvPr id="764" name="Google Shape;764;p81"/>
          <p:cNvSpPr txBox="1"/>
          <p:nvPr/>
        </p:nvSpPr>
        <p:spPr>
          <a:xfrm>
            <a:off x="2674080" y="24806"/>
            <a:ext cx="7239274" cy="1692771"/>
          </a:xfrm>
          <a:prstGeom prst="rect">
            <a:avLst/>
          </a:prstGeom>
          <a:noFill/>
          <a:ln>
            <a:noFill/>
          </a:ln>
        </p:spPr>
        <p:txBody>
          <a:bodyPr anchorCtr="0" anchor="t" bIns="0" lIns="0" spcFirstLastPara="1" rIns="0" wrap="square" tIns="0">
            <a:spAutoFit/>
          </a:bodyPr>
          <a:lstStyle/>
          <a:p>
            <a:pPr indent="0" lvl="0" marL="0" marR="0" rtl="0" algn="ctr">
              <a:lnSpc>
                <a:spcPct val="137625"/>
              </a:lnSpc>
              <a:spcBef>
                <a:spcPts val="0"/>
              </a:spcBef>
              <a:spcAft>
                <a:spcPts val="0"/>
              </a:spcAft>
              <a:buNone/>
            </a:pPr>
            <a:r>
              <a:rPr lang="en-US" sz="4800">
                <a:solidFill>
                  <a:srgbClr val="0C0C0C"/>
                </a:solidFill>
                <a:latin typeface="Aparajita"/>
                <a:ea typeface="Aparajita"/>
                <a:cs typeface="Aparajita"/>
                <a:sym typeface="Aparajita"/>
              </a:rPr>
              <a:t>Youth Day Celebration on </a:t>
            </a:r>
            <a:endParaRPr sz="4800">
              <a:solidFill>
                <a:srgbClr val="0C0C0C"/>
              </a:solidFill>
              <a:latin typeface="Aparajita"/>
              <a:ea typeface="Aparajita"/>
              <a:cs typeface="Aparajita"/>
              <a:sym typeface="Aparajita"/>
            </a:endParaRPr>
          </a:p>
          <a:p>
            <a:pPr indent="0" lvl="0" marL="0" marR="0" rtl="0" algn="ctr">
              <a:lnSpc>
                <a:spcPct val="137625"/>
              </a:lnSpc>
              <a:spcBef>
                <a:spcPts val="0"/>
              </a:spcBef>
              <a:spcAft>
                <a:spcPts val="0"/>
              </a:spcAft>
              <a:buNone/>
            </a:pPr>
            <a:r>
              <a:rPr lang="en-US" sz="4800">
                <a:solidFill>
                  <a:srgbClr val="0C0C0C"/>
                </a:solidFill>
                <a:latin typeface="Aparajita"/>
                <a:ea typeface="Aparajita"/>
                <a:cs typeface="Aparajita"/>
                <a:sym typeface="Aparajita"/>
              </a:rPr>
              <a:t>12</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January, 2023</a:t>
            </a:r>
            <a:endParaRPr/>
          </a:p>
        </p:txBody>
      </p:sp>
      <p:sp>
        <p:nvSpPr>
          <p:cNvPr id="765" name="Google Shape;765;p81"/>
          <p:cNvSpPr txBox="1"/>
          <p:nvPr/>
        </p:nvSpPr>
        <p:spPr>
          <a:xfrm>
            <a:off x="6693598" y="1441825"/>
            <a:ext cx="5091737" cy="1102866"/>
          </a:xfrm>
          <a:prstGeom prst="rect">
            <a:avLst/>
          </a:prstGeom>
          <a:noFill/>
          <a:ln>
            <a:noFill/>
          </a:ln>
        </p:spPr>
        <p:txBody>
          <a:bodyPr anchorCtr="0" anchor="t" bIns="0" lIns="0" spcFirstLastPara="1" rIns="0" wrap="square" tIns="0">
            <a:spAutoFit/>
          </a:bodyPr>
          <a:lstStyle/>
          <a:p>
            <a:pPr indent="0" lvl="0" marL="0" marR="0" rtl="0" algn="l">
              <a:lnSpc>
                <a:spcPct val="140110"/>
              </a:lnSpc>
              <a:spcBef>
                <a:spcPts val="0"/>
              </a:spcBef>
              <a:spcAft>
                <a:spcPts val="0"/>
              </a:spcAft>
              <a:buNone/>
            </a:pPr>
            <a:r>
              <a:rPr lang="en-US" sz="2800">
                <a:solidFill>
                  <a:srgbClr val="48301C"/>
                </a:solidFill>
                <a:latin typeface="Bodoni"/>
                <a:ea typeface="Bodoni"/>
                <a:cs typeface="Bodoni"/>
                <a:sym typeface="Bodoni"/>
              </a:rPr>
              <a:t>Chief Guest : Mr.Karthik </a:t>
            </a:r>
            <a:r>
              <a:rPr lang="en-US" sz="3064">
                <a:solidFill>
                  <a:srgbClr val="D9D9D9"/>
                </a:solidFill>
                <a:latin typeface="Bodoni"/>
                <a:ea typeface="Bodoni"/>
                <a:cs typeface="Bodoni"/>
                <a:sym typeface="Bodoni"/>
              </a:rPr>
              <a:t>Kundar</a:t>
            </a:r>
            <a:endParaRPr sz="3064">
              <a:solidFill>
                <a:srgbClr val="D9D9D9"/>
              </a:solidFill>
              <a:latin typeface="Bodoni"/>
              <a:ea typeface="Bodoni"/>
              <a:cs typeface="Bodoni"/>
              <a:sym typeface="Bodoni"/>
            </a:endParaRPr>
          </a:p>
        </p:txBody>
      </p:sp>
      <p:pic>
        <p:nvPicPr>
          <p:cNvPr id="766" name="Google Shape;766;p81"/>
          <p:cNvPicPr preferRelativeResize="0"/>
          <p:nvPr/>
        </p:nvPicPr>
        <p:blipFill rotWithShape="1">
          <a:blip r:embed="rId3">
            <a:alphaModFix/>
          </a:blip>
          <a:srcRect b="0" l="0" r="0" t="0"/>
          <a:stretch/>
        </p:blipFill>
        <p:spPr>
          <a:xfrm>
            <a:off x="2302213" y="2074402"/>
            <a:ext cx="8171234" cy="458993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70" name="Shape 770"/>
        <p:cNvGrpSpPr/>
        <p:nvPr/>
      </p:nvGrpSpPr>
      <p:grpSpPr>
        <a:xfrm>
          <a:off x="0" y="0"/>
          <a:ext cx="0" cy="0"/>
          <a:chOff x="0" y="0"/>
          <a:chExt cx="0" cy="0"/>
        </a:xfrm>
      </p:grpSpPr>
      <p:sp>
        <p:nvSpPr>
          <p:cNvPr id="771" name="Google Shape;771;p82"/>
          <p:cNvSpPr txBox="1"/>
          <p:nvPr/>
        </p:nvSpPr>
        <p:spPr>
          <a:xfrm>
            <a:off x="2524480" y="-11453"/>
            <a:ext cx="7201482" cy="1769715"/>
          </a:xfrm>
          <a:prstGeom prst="rect">
            <a:avLst/>
          </a:prstGeom>
          <a:noFill/>
          <a:ln>
            <a:noFill/>
          </a:ln>
        </p:spPr>
        <p:txBody>
          <a:bodyPr anchorCtr="0" anchor="t" bIns="0" lIns="0" spcFirstLastPara="1" rIns="0" wrap="square" tIns="0">
            <a:spAutoFit/>
          </a:bodyPr>
          <a:lstStyle/>
          <a:p>
            <a:pPr indent="0" lvl="0" marL="0" marR="0" rtl="0" algn="ctr">
              <a:lnSpc>
                <a:spcPct val="143770"/>
              </a:lnSpc>
              <a:spcBef>
                <a:spcPts val="0"/>
              </a:spcBef>
              <a:spcAft>
                <a:spcPts val="0"/>
              </a:spcAft>
              <a:buNone/>
            </a:pPr>
            <a:r>
              <a:rPr lang="en-US" sz="4800">
                <a:solidFill>
                  <a:srgbClr val="0C0C0C"/>
                </a:solidFill>
                <a:latin typeface="Aparajita"/>
                <a:ea typeface="Aparajita"/>
                <a:cs typeface="Aparajita"/>
                <a:sym typeface="Aparajita"/>
              </a:rPr>
              <a:t>Blood Donation Camp on 29</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January, 2023</a:t>
            </a:r>
            <a:endParaRPr/>
          </a:p>
        </p:txBody>
      </p:sp>
      <p:sp>
        <p:nvSpPr>
          <p:cNvPr id="772" name="Google Shape;772;p82"/>
          <p:cNvSpPr txBox="1"/>
          <p:nvPr/>
        </p:nvSpPr>
        <p:spPr>
          <a:xfrm>
            <a:off x="4928681" y="1699420"/>
            <a:ext cx="7212646" cy="1051570"/>
          </a:xfrm>
          <a:prstGeom prst="rect">
            <a:avLst/>
          </a:prstGeom>
          <a:noFill/>
          <a:ln>
            <a:noFill/>
          </a:ln>
        </p:spPr>
        <p:txBody>
          <a:bodyPr anchorCtr="0" anchor="t" bIns="0" lIns="0" spcFirstLastPara="1" rIns="0" wrap="square" tIns="0">
            <a:spAutoFit/>
          </a:bodyPr>
          <a:lstStyle/>
          <a:p>
            <a:pPr indent="0" lvl="0" marL="0" marR="0" rtl="0" algn="ctr">
              <a:lnSpc>
                <a:spcPct val="145928"/>
              </a:lnSpc>
              <a:spcBef>
                <a:spcPts val="0"/>
              </a:spcBef>
              <a:spcAft>
                <a:spcPts val="0"/>
              </a:spcAft>
              <a:buNone/>
            </a:pPr>
            <a:r>
              <a:rPr lang="en-US" sz="2800">
                <a:solidFill>
                  <a:srgbClr val="48301C"/>
                </a:solidFill>
                <a:latin typeface="Bodoni"/>
                <a:ea typeface="Bodoni"/>
                <a:cs typeface="Bodoni"/>
                <a:sym typeface="Bodoni"/>
              </a:rPr>
              <a:t>Chief Guest :Dr. Shami Shastri, Dr. M K Bhat, Mohan Shetty,Santhosh Shetty </a:t>
            </a:r>
            <a:endParaRPr/>
          </a:p>
        </p:txBody>
      </p:sp>
      <p:pic>
        <p:nvPicPr>
          <p:cNvPr id="773" name="Google Shape;773;p82"/>
          <p:cNvPicPr preferRelativeResize="0"/>
          <p:nvPr/>
        </p:nvPicPr>
        <p:blipFill rotWithShape="1">
          <a:blip r:embed="rId3">
            <a:alphaModFix/>
          </a:blip>
          <a:srcRect b="0" l="0" r="0" t="0"/>
          <a:stretch/>
        </p:blipFill>
        <p:spPr>
          <a:xfrm>
            <a:off x="2622299" y="2728101"/>
            <a:ext cx="7003915" cy="393422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77" name="Shape 777"/>
        <p:cNvGrpSpPr/>
        <p:nvPr/>
      </p:nvGrpSpPr>
      <p:grpSpPr>
        <a:xfrm>
          <a:off x="0" y="0"/>
          <a:ext cx="0" cy="0"/>
          <a:chOff x="0" y="0"/>
          <a:chExt cx="0" cy="0"/>
        </a:xfrm>
      </p:grpSpPr>
      <p:sp>
        <p:nvSpPr>
          <p:cNvPr id="778" name="Google Shape;778;p83"/>
          <p:cNvSpPr txBox="1"/>
          <p:nvPr/>
        </p:nvSpPr>
        <p:spPr>
          <a:xfrm>
            <a:off x="350378" y="70661"/>
            <a:ext cx="10631566" cy="1846659"/>
          </a:xfrm>
          <a:prstGeom prst="rect">
            <a:avLst/>
          </a:prstGeom>
          <a:noFill/>
          <a:ln>
            <a:noFill/>
          </a:ln>
        </p:spPr>
        <p:txBody>
          <a:bodyPr anchorCtr="0" anchor="t" bIns="0" lIns="0" spcFirstLastPara="1" rIns="0" wrap="square" tIns="0">
            <a:spAutoFit/>
          </a:bodyPr>
          <a:lstStyle/>
          <a:p>
            <a:pPr indent="0" lvl="0" marL="0" marR="0" rtl="0" algn="ctr">
              <a:lnSpc>
                <a:spcPct val="150875"/>
              </a:lnSpc>
              <a:spcBef>
                <a:spcPts val="0"/>
              </a:spcBef>
              <a:spcAft>
                <a:spcPts val="0"/>
              </a:spcAft>
              <a:buNone/>
            </a:pPr>
            <a:r>
              <a:rPr lang="en-US" sz="4800">
                <a:solidFill>
                  <a:srgbClr val="0C0C0C"/>
                </a:solidFill>
                <a:latin typeface="Aparajita"/>
                <a:ea typeface="Aparajita"/>
                <a:cs typeface="Aparajita"/>
                <a:sym typeface="Aparajita"/>
              </a:rPr>
              <a:t>NSS Annual Camp held from 2</a:t>
            </a:r>
            <a:r>
              <a:rPr baseline="30000" lang="en-US" sz="4800">
                <a:solidFill>
                  <a:srgbClr val="0C0C0C"/>
                </a:solidFill>
                <a:latin typeface="Aparajita"/>
                <a:ea typeface="Aparajita"/>
                <a:cs typeface="Aparajita"/>
                <a:sym typeface="Aparajita"/>
              </a:rPr>
              <a:t>nd</a:t>
            </a:r>
            <a:r>
              <a:rPr lang="en-US" sz="4800">
                <a:solidFill>
                  <a:srgbClr val="0C0C0C"/>
                </a:solidFill>
                <a:latin typeface="Aparajita"/>
                <a:ea typeface="Aparajita"/>
                <a:cs typeface="Aparajita"/>
                <a:sym typeface="Aparajita"/>
              </a:rPr>
              <a:t>  March to</a:t>
            </a:r>
            <a:endParaRPr/>
          </a:p>
          <a:p>
            <a:pPr indent="0" lvl="0" marL="0" marR="0" rtl="0" algn="ctr">
              <a:lnSpc>
                <a:spcPct val="150875"/>
              </a:lnSpc>
              <a:spcBef>
                <a:spcPts val="0"/>
              </a:spcBef>
              <a:spcAft>
                <a:spcPts val="0"/>
              </a:spcAft>
              <a:buNone/>
            </a:pPr>
            <a:r>
              <a:rPr lang="en-US" sz="4800">
                <a:solidFill>
                  <a:srgbClr val="0C0C0C"/>
                </a:solidFill>
                <a:latin typeface="Aparajita"/>
                <a:ea typeface="Aparajita"/>
                <a:cs typeface="Aparajita"/>
                <a:sym typeface="Aparajita"/>
              </a:rPr>
              <a:t> 8</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March, 2023</a:t>
            </a:r>
            <a:endParaRPr/>
          </a:p>
        </p:txBody>
      </p:sp>
      <p:sp>
        <p:nvSpPr>
          <p:cNvPr id="779" name="Google Shape;779;p83"/>
          <p:cNvSpPr txBox="1"/>
          <p:nvPr/>
        </p:nvSpPr>
        <p:spPr>
          <a:xfrm>
            <a:off x="542115" y="1640304"/>
            <a:ext cx="11273676" cy="10772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000">
                <a:solidFill>
                  <a:srgbClr val="48301C"/>
                </a:solidFill>
                <a:latin typeface="Bodoni"/>
                <a:ea typeface="Bodoni"/>
                <a:cs typeface="Bodoni"/>
                <a:sym typeface="Bodoni"/>
              </a:rPr>
              <a:t>Chief Guest : H.H Sri Eeshapriya Theertha Swamiji, CA.T Prashanth Holla, Dr. Sukanya Mary J, Mr.Pundarikaksha Kodancha, Mr. Anantha Muditthaya, Mr. Nataraja Upadhyaya, Mrs. Mallika Acharya.</a:t>
            </a:r>
            <a:endParaRPr/>
          </a:p>
          <a:p>
            <a:pPr indent="0" lvl="0" marL="0" marR="0" rtl="0" algn="ctr">
              <a:lnSpc>
                <a:spcPct val="140000"/>
              </a:lnSpc>
              <a:spcBef>
                <a:spcPts val="0"/>
              </a:spcBef>
              <a:spcAft>
                <a:spcPts val="0"/>
              </a:spcAft>
              <a:buNone/>
            </a:pPr>
            <a:r>
              <a:rPr lang="en-US" sz="2000">
                <a:solidFill>
                  <a:srgbClr val="48301C"/>
                </a:solidFill>
                <a:latin typeface="Bodoni"/>
                <a:ea typeface="Bodoni"/>
                <a:cs typeface="Bodoni"/>
                <a:sym typeface="Bodoni"/>
              </a:rPr>
              <a:t> </a:t>
            </a:r>
            <a:endParaRPr/>
          </a:p>
        </p:txBody>
      </p:sp>
      <p:pic>
        <p:nvPicPr>
          <p:cNvPr id="780" name="Google Shape;780;p83"/>
          <p:cNvPicPr preferRelativeResize="0"/>
          <p:nvPr/>
        </p:nvPicPr>
        <p:blipFill rotWithShape="1">
          <a:blip r:embed="rId3">
            <a:alphaModFix/>
          </a:blip>
          <a:srcRect b="0" l="0" r="0" t="0"/>
          <a:stretch/>
        </p:blipFill>
        <p:spPr>
          <a:xfrm>
            <a:off x="2798063" y="2376285"/>
            <a:ext cx="7383553" cy="414748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784" name="Shape 784"/>
        <p:cNvGrpSpPr/>
        <p:nvPr/>
      </p:nvGrpSpPr>
      <p:grpSpPr>
        <a:xfrm>
          <a:off x="0" y="0"/>
          <a:ext cx="0" cy="0"/>
          <a:chOff x="0" y="0"/>
          <a:chExt cx="0" cy="0"/>
        </a:xfrm>
      </p:grpSpPr>
      <p:sp>
        <p:nvSpPr>
          <p:cNvPr id="785" name="Google Shape;785;p84"/>
          <p:cNvSpPr txBox="1"/>
          <p:nvPr/>
        </p:nvSpPr>
        <p:spPr>
          <a:xfrm>
            <a:off x="843064" y="340661"/>
            <a:ext cx="10634860" cy="923330"/>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Campus cleaning at the camp site </a:t>
            </a:r>
            <a:endParaRPr sz="4800">
              <a:solidFill>
                <a:srgbClr val="0C0C0C"/>
              </a:solidFill>
              <a:latin typeface="Aparajita"/>
              <a:ea typeface="Aparajita"/>
              <a:cs typeface="Aparajita"/>
              <a:sym typeface="Aparajita"/>
            </a:endParaRPr>
          </a:p>
        </p:txBody>
      </p:sp>
      <p:pic>
        <p:nvPicPr>
          <p:cNvPr id="786" name="Google Shape;786;p84"/>
          <p:cNvPicPr preferRelativeResize="0"/>
          <p:nvPr/>
        </p:nvPicPr>
        <p:blipFill rotWithShape="1">
          <a:blip r:embed="rId3">
            <a:alphaModFix/>
          </a:blip>
          <a:srcRect b="0" l="0" r="0" t="0"/>
          <a:stretch/>
        </p:blipFill>
        <p:spPr>
          <a:xfrm>
            <a:off x="2820112" y="1759720"/>
            <a:ext cx="6212793" cy="425224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792" name="Google Shape;792;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793" name="Google Shape;793;p85"/>
          <p:cNvSpPr txBox="1"/>
          <p:nvPr>
            <p:ph type="title"/>
          </p:nvPr>
        </p:nvSpPr>
        <p:spPr>
          <a:xfrm>
            <a:off x="828942" y="766778"/>
            <a:ext cx="10524858" cy="90819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C0C0C"/>
              </a:buClr>
              <a:buSzPct val="100000"/>
              <a:buFont typeface="Aparajita"/>
              <a:buNone/>
            </a:pPr>
            <a:r>
              <a:rPr lang="en-US"/>
              <a:t>Grama sameekshe of  Innanje village 02</a:t>
            </a:r>
            <a:r>
              <a:rPr baseline="30000" lang="en-US"/>
              <a:t>nd</a:t>
            </a:r>
            <a:r>
              <a:rPr lang="en-US"/>
              <a:t> March 2023</a:t>
            </a:r>
            <a:endParaRPr/>
          </a:p>
        </p:txBody>
      </p:sp>
      <p:pic>
        <p:nvPicPr>
          <p:cNvPr id="794" name="Google Shape;794;p85"/>
          <p:cNvPicPr preferRelativeResize="0"/>
          <p:nvPr/>
        </p:nvPicPr>
        <p:blipFill rotWithShape="1">
          <a:blip r:embed="rId3">
            <a:alphaModFix/>
          </a:blip>
          <a:srcRect b="0" l="0" r="0" t="0"/>
          <a:stretch/>
        </p:blipFill>
        <p:spPr>
          <a:xfrm>
            <a:off x="1991170" y="1829112"/>
            <a:ext cx="7785218" cy="4373102"/>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00" name="Google Shape;800;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01" name="Google Shape;801;p86"/>
          <p:cNvSpPr txBox="1"/>
          <p:nvPr>
            <p:ph type="title"/>
          </p:nvPr>
        </p:nvSpPr>
        <p:spPr>
          <a:xfrm>
            <a:off x="838200" y="365125"/>
            <a:ext cx="10515600" cy="9680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Theatre play session on 03</a:t>
            </a:r>
            <a:r>
              <a:rPr baseline="30000" lang="en-US"/>
              <a:t>rd</a:t>
            </a:r>
            <a:r>
              <a:rPr lang="en-US"/>
              <a:t> march 2023</a:t>
            </a:r>
            <a:endParaRPr/>
          </a:p>
        </p:txBody>
      </p:sp>
      <p:pic>
        <p:nvPicPr>
          <p:cNvPr id="802" name="Google Shape;802;p86"/>
          <p:cNvPicPr preferRelativeResize="0"/>
          <p:nvPr/>
        </p:nvPicPr>
        <p:blipFill rotWithShape="1">
          <a:blip r:embed="rId3">
            <a:alphaModFix/>
          </a:blip>
          <a:srcRect b="0" l="0" r="0" t="0"/>
          <a:stretch/>
        </p:blipFill>
        <p:spPr>
          <a:xfrm>
            <a:off x="2016808" y="1990666"/>
            <a:ext cx="7691214" cy="4730809"/>
          </a:xfrm>
          <a:prstGeom prst="rect">
            <a:avLst/>
          </a:prstGeom>
          <a:noFill/>
          <a:ln>
            <a:noFill/>
          </a:ln>
        </p:spPr>
      </p:pic>
      <p:sp>
        <p:nvSpPr>
          <p:cNvPr id="803" name="Google Shape;803;p86"/>
          <p:cNvSpPr/>
          <p:nvPr/>
        </p:nvSpPr>
        <p:spPr>
          <a:xfrm>
            <a:off x="3675758" y="1477239"/>
            <a:ext cx="71586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8301C"/>
                </a:solidFill>
                <a:latin typeface="Bodoni"/>
                <a:ea typeface="Bodoni"/>
                <a:cs typeface="Bodoni"/>
                <a:sym typeface="Bodoni"/>
              </a:rPr>
              <a:t>Chief guest : Mr. Pradeep Chandra, Mr. Mervin Shirva</a:t>
            </a:r>
            <a:endParaRPr sz="2400">
              <a:solidFill>
                <a:schemeClr val="dk1"/>
              </a:solidFill>
              <a:latin typeface="Bodoni"/>
              <a:ea typeface="Bodoni"/>
              <a:cs typeface="Bodoni"/>
              <a:sym typeface="Bodon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09" name="Google Shape;809;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10" name="Google Shape;810;p87"/>
          <p:cNvSpPr txBox="1"/>
          <p:nvPr>
            <p:ph type="title"/>
          </p:nvPr>
        </p:nvSpPr>
        <p:spPr>
          <a:xfrm>
            <a:off x="838200" y="588354"/>
            <a:ext cx="10515600" cy="8569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Special talk on Self-awareness on 04</a:t>
            </a:r>
            <a:r>
              <a:rPr baseline="30000" lang="en-US"/>
              <a:t>th</a:t>
            </a:r>
            <a:r>
              <a:rPr lang="en-US"/>
              <a:t> March 2023</a:t>
            </a:r>
            <a:endParaRPr/>
          </a:p>
        </p:txBody>
      </p:sp>
      <p:pic>
        <p:nvPicPr>
          <p:cNvPr id="811" name="Google Shape;811;p87"/>
          <p:cNvPicPr preferRelativeResize="0"/>
          <p:nvPr/>
        </p:nvPicPr>
        <p:blipFill rotWithShape="1">
          <a:blip r:embed="rId3">
            <a:alphaModFix/>
          </a:blip>
          <a:srcRect b="0" l="0" r="0" t="0"/>
          <a:stretch/>
        </p:blipFill>
        <p:spPr>
          <a:xfrm>
            <a:off x="1982624" y="2041940"/>
            <a:ext cx="8041593" cy="4679535"/>
          </a:xfrm>
          <a:prstGeom prst="rect">
            <a:avLst/>
          </a:prstGeom>
          <a:noFill/>
          <a:ln>
            <a:noFill/>
          </a:ln>
        </p:spPr>
      </p:pic>
      <p:sp>
        <p:nvSpPr>
          <p:cNvPr id="812" name="Google Shape;812;p87"/>
          <p:cNvSpPr/>
          <p:nvPr/>
        </p:nvSpPr>
        <p:spPr>
          <a:xfrm>
            <a:off x="5720776" y="1445278"/>
            <a:ext cx="498219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8301C"/>
                </a:solidFill>
                <a:latin typeface="Bodoni"/>
                <a:ea typeface="Bodoni"/>
                <a:cs typeface="Bodoni"/>
                <a:sym typeface="Bodoni"/>
              </a:rPr>
              <a:t>Chief guest : Mr. Chandrakanth Bhat</a:t>
            </a:r>
            <a:endParaRPr sz="2400">
              <a:solidFill>
                <a:srgbClr val="48301C"/>
              </a:solidFill>
              <a:latin typeface="Bodoni"/>
              <a:ea typeface="Bodoni"/>
              <a:cs typeface="Bodoni"/>
              <a:sym typeface="Bodon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18" name="Google Shape;818;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19" name="Google Shape;819;p88"/>
          <p:cNvSpPr txBox="1"/>
          <p:nvPr>
            <p:ph type="title"/>
          </p:nvPr>
        </p:nvSpPr>
        <p:spPr>
          <a:xfrm>
            <a:off x="838200" y="365125"/>
            <a:ext cx="10515600" cy="95092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Mind Kraft-Fun &amp; Win on 04</a:t>
            </a:r>
            <a:r>
              <a:rPr baseline="30000" lang="en-US"/>
              <a:t>th</a:t>
            </a:r>
            <a:r>
              <a:rPr lang="en-US"/>
              <a:t> march 2023</a:t>
            </a:r>
            <a:endParaRPr/>
          </a:p>
        </p:txBody>
      </p:sp>
      <p:pic>
        <p:nvPicPr>
          <p:cNvPr id="820" name="Google Shape;820;p88"/>
          <p:cNvPicPr preferRelativeResize="0"/>
          <p:nvPr/>
        </p:nvPicPr>
        <p:blipFill rotWithShape="1">
          <a:blip r:embed="rId3">
            <a:alphaModFix/>
          </a:blip>
          <a:srcRect b="0" l="0" r="0" t="0"/>
          <a:stretch/>
        </p:blipFill>
        <p:spPr>
          <a:xfrm>
            <a:off x="1956987" y="1922092"/>
            <a:ext cx="7947589" cy="4542802"/>
          </a:xfrm>
          <a:prstGeom prst="rect">
            <a:avLst/>
          </a:prstGeom>
          <a:noFill/>
          <a:ln>
            <a:noFill/>
          </a:ln>
        </p:spPr>
      </p:pic>
      <p:sp>
        <p:nvSpPr>
          <p:cNvPr id="821" name="Google Shape;821;p88"/>
          <p:cNvSpPr/>
          <p:nvPr/>
        </p:nvSpPr>
        <p:spPr>
          <a:xfrm>
            <a:off x="5141007" y="1316052"/>
            <a:ext cx="416242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8301C"/>
                </a:solidFill>
                <a:latin typeface="Bodoni"/>
                <a:ea typeface="Bodoni"/>
                <a:cs typeface="Bodoni"/>
                <a:sym typeface="Bodoni"/>
              </a:rPr>
              <a:t>Chief guest : Mrs. Jayalakshmi</a:t>
            </a:r>
            <a:endParaRPr sz="2400">
              <a:solidFill>
                <a:srgbClr val="48301C"/>
              </a:solidFill>
              <a:latin typeface="Bodoni"/>
              <a:ea typeface="Bodoni"/>
              <a:cs typeface="Bodoni"/>
              <a:sym typeface="Bodon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27" name="Google Shape;827;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28" name="Google Shape;828;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Kaup beach cleaning on 04</a:t>
            </a:r>
            <a:r>
              <a:rPr baseline="30000" lang="en-US"/>
              <a:t>th</a:t>
            </a:r>
            <a:r>
              <a:rPr lang="en-US"/>
              <a:t> March 2023</a:t>
            </a:r>
            <a:endParaRPr/>
          </a:p>
        </p:txBody>
      </p:sp>
      <p:pic>
        <p:nvPicPr>
          <p:cNvPr id="829" name="Google Shape;829;p89"/>
          <p:cNvPicPr preferRelativeResize="0"/>
          <p:nvPr/>
        </p:nvPicPr>
        <p:blipFill rotWithShape="1">
          <a:blip r:embed="rId3">
            <a:alphaModFix/>
          </a:blip>
          <a:srcRect b="0" l="0" r="0" t="0"/>
          <a:stretch/>
        </p:blipFill>
        <p:spPr>
          <a:xfrm>
            <a:off x="2127903" y="1802449"/>
            <a:ext cx="7708306" cy="46624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226" name="Shape 226"/>
        <p:cNvGrpSpPr/>
        <p:nvPr/>
      </p:nvGrpSpPr>
      <p:grpSpPr>
        <a:xfrm>
          <a:off x="0" y="0"/>
          <a:ext cx="0" cy="0"/>
          <a:chOff x="0" y="0"/>
          <a:chExt cx="0" cy="0"/>
        </a:xfrm>
      </p:grpSpPr>
      <p:pic>
        <p:nvPicPr>
          <p:cNvPr id="227" name="Google Shape;227;p9"/>
          <p:cNvPicPr preferRelativeResize="0"/>
          <p:nvPr/>
        </p:nvPicPr>
        <p:blipFill rotWithShape="1">
          <a:blip r:embed="rId3">
            <a:alphaModFix/>
          </a:blip>
          <a:srcRect b="0" l="0" r="0" t="0"/>
          <a:stretch/>
        </p:blipFill>
        <p:spPr>
          <a:xfrm>
            <a:off x="2363092" y="1557449"/>
            <a:ext cx="6984999" cy="4616449"/>
          </a:xfrm>
          <a:prstGeom prst="rect">
            <a:avLst/>
          </a:prstGeom>
          <a:noFill/>
          <a:ln>
            <a:noFill/>
          </a:ln>
        </p:spPr>
      </p:pic>
      <p:sp>
        <p:nvSpPr>
          <p:cNvPr id="228" name="Google Shape;228;p9"/>
          <p:cNvSpPr txBox="1"/>
          <p:nvPr>
            <p:ph type="title"/>
          </p:nvPr>
        </p:nvSpPr>
        <p:spPr>
          <a:xfrm>
            <a:off x="16016" y="266085"/>
            <a:ext cx="12160250" cy="749350"/>
          </a:xfrm>
          <a:prstGeom prst="rect">
            <a:avLst/>
          </a:prstGeom>
          <a:noFill/>
          <a:ln>
            <a:noFill/>
          </a:ln>
        </p:spPr>
        <p:txBody>
          <a:bodyPr anchorCtr="0" anchor="ctr" bIns="0" lIns="0" spcFirstLastPara="1" rIns="0" wrap="square" tIns="10575">
            <a:spAutoFit/>
          </a:bodyPr>
          <a:lstStyle/>
          <a:p>
            <a:pPr indent="0" lvl="0" marL="8467" rtl="0" algn="ctr">
              <a:lnSpc>
                <a:spcPct val="100000"/>
              </a:lnSpc>
              <a:spcBef>
                <a:spcPts val="0"/>
              </a:spcBef>
              <a:spcAft>
                <a:spcPts val="0"/>
              </a:spcAft>
              <a:buClr>
                <a:srgbClr val="0C0C0C"/>
              </a:buClr>
              <a:buSzPts val="4800"/>
              <a:buFont typeface="Aparajita"/>
              <a:buNone/>
            </a:pPr>
            <a:r>
              <a:rPr lang="en-US"/>
              <a:t>Oath taking by NSS Leaders on 2</a:t>
            </a:r>
            <a:r>
              <a:rPr baseline="30000" lang="en-US"/>
              <a:t>nd</a:t>
            </a:r>
            <a:r>
              <a:rPr lang="en-US"/>
              <a:t>  July2018</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Presentation Title</a:t>
            </a:r>
            <a:endParaRPr/>
          </a:p>
        </p:txBody>
      </p:sp>
      <p:sp>
        <p:nvSpPr>
          <p:cNvPr id="835" name="Google Shape;835;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36" name="Google Shape;836;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Medical Camp conducted on 05</a:t>
            </a:r>
            <a:r>
              <a:rPr baseline="30000" lang="en-US"/>
              <a:t>th</a:t>
            </a:r>
            <a:r>
              <a:rPr lang="en-US"/>
              <a:t> March 2023</a:t>
            </a:r>
            <a:endParaRPr/>
          </a:p>
        </p:txBody>
      </p:sp>
      <p:pic>
        <p:nvPicPr>
          <p:cNvPr id="837" name="Google Shape;837;p90"/>
          <p:cNvPicPr preferRelativeResize="0"/>
          <p:nvPr/>
        </p:nvPicPr>
        <p:blipFill rotWithShape="1">
          <a:blip r:embed="rId3">
            <a:alphaModFix/>
          </a:blip>
          <a:srcRect b="0" l="0" r="0" t="0"/>
          <a:stretch/>
        </p:blipFill>
        <p:spPr>
          <a:xfrm>
            <a:off x="2127903" y="1799557"/>
            <a:ext cx="7443387" cy="4739355"/>
          </a:xfrm>
          <a:prstGeom prst="rect">
            <a:avLst/>
          </a:prstGeom>
          <a:noFill/>
          <a:ln>
            <a:noFill/>
          </a:ln>
        </p:spPr>
      </p:pic>
      <p:sp>
        <p:nvSpPr>
          <p:cNvPr id="838" name="Google Shape;838;p90"/>
          <p:cNvSpPr/>
          <p:nvPr/>
        </p:nvSpPr>
        <p:spPr>
          <a:xfrm>
            <a:off x="6218124" y="1256232"/>
            <a:ext cx="3555397"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48301C"/>
                </a:solidFill>
                <a:latin typeface="Bodoni"/>
                <a:ea typeface="Bodoni"/>
                <a:cs typeface="Bodoni"/>
                <a:sym typeface="Bodoni"/>
              </a:rPr>
              <a:t>Chief guest : Mr. Dinesh Shetty</a:t>
            </a:r>
            <a:endParaRPr sz="2000">
              <a:solidFill>
                <a:srgbClr val="48301C"/>
              </a:solidFill>
              <a:latin typeface="Bodoni"/>
              <a:ea typeface="Bodoni"/>
              <a:cs typeface="Bodoni"/>
              <a:sym typeface="Bodon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44" name="Google Shape;844;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45" name="Google Shape;845;p91"/>
          <p:cNvSpPr txBox="1"/>
          <p:nvPr>
            <p:ph type="title"/>
          </p:nvPr>
        </p:nvSpPr>
        <p:spPr>
          <a:xfrm>
            <a:off x="1135167" y="421820"/>
            <a:ext cx="9057830" cy="76292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C0C0C"/>
              </a:buClr>
              <a:buSzPct val="100000"/>
              <a:buFont typeface="Aparajita"/>
              <a:buNone/>
            </a:pPr>
            <a:r>
              <a:rPr lang="en-US"/>
              <a:t>NSSnalli ‘Kalike Nalike’ on 05</a:t>
            </a:r>
            <a:r>
              <a:rPr baseline="30000" lang="en-US"/>
              <a:t>th</a:t>
            </a:r>
            <a:r>
              <a:rPr lang="en-US"/>
              <a:t> March 2023</a:t>
            </a:r>
            <a:endParaRPr/>
          </a:p>
        </p:txBody>
      </p:sp>
      <p:pic>
        <p:nvPicPr>
          <p:cNvPr id="846" name="Google Shape;846;p91"/>
          <p:cNvPicPr preferRelativeResize="0"/>
          <p:nvPr/>
        </p:nvPicPr>
        <p:blipFill rotWithShape="1">
          <a:blip r:embed="rId3">
            <a:alphaModFix/>
          </a:blip>
          <a:srcRect b="0" l="0" r="0" t="0"/>
          <a:stretch/>
        </p:blipFill>
        <p:spPr>
          <a:xfrm>
            <a:off x="2085174" y="1828968"/>
            <a:ext cx="7157816" cy="4619714"/>
          </a:xfrm>
          <a:prstGeom prst="rect">
            <a:avLst/>
          </a:prstGeom>
          <a:noFill/>
          <a:ln>
            <a:noFill/>
          </a:ln>
        </p:spPr>
      </p:pic>
      <p:sp>
        <p:nvSpPr>
          <p:cNvPr id="847" name="Google Shape;847;p91"/>
          <p:cNvSpPr/>
          <p:nvPr/>
        </p:nvSpPr>
        <p:spPr>
          <a:xfrm>
            <a:off x="3540214" y="1367303"/>
            <a:ext cx="4953857"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48301C"/>
                </a:solidFill>
                <a:latin typeface="Bodoni"/>
                <a:ea typeface="Bodoni"/>
                <a:cs typeface="Bodoni"/>
                <a:sym typeface="Bodoni"/>
              </a:rPr>
              <a:t>Chief</a:t>
            </a:r>
            <a:r>
              <a:rPr lang="en-US" sz="2400">
                <a:solidFill>
                  <a:srgbClr val="48301C"/>
                </a:solidFill>
                <a:latin typeface="Avenir"/>
                <a:ea typeface="Avenir"/>
                <a:cs typeface="Avenir"/>
                <a:sym typeface="Avenir"/>
              </a:rPr>
              <a:t> guest : Mr. Shrinivas Vaidhya</a:t>
            </a:r>
            <a:endParaRPr sz="2400">
              <a:solidFill>
                <a:srgbClr val="48301C"/>
              </a:solidFill>
              <a:latin typeface="Avenir"/>
              <a:ea typeface="Avenir"/>
              <a:cs typeface="Avenir"/>
              <a:sym typeface="Aveni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53" name="Google Shape;853;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54" name="Google Shape;854;p92"/>
          <p:cNvSpPr txBox="1"/>
          <p:nvPr>
            <p:ph type="title"/>
          </p:nvPr>
        </p:nvSpPr>
        <p:spPr>
          <a:xfrm>
            <a:off x="247829" y="365126"/>
            <a:ext cx="11944172" cy="85692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C0C0C"/>
              </a:buClr>
              <a:buSzPct val="100000"/>
              <a:buFont typeface="Aparajita"/>
              <a:buNone/>
            </a:pPr>
            <a:r>
              <a:rPr lang="en-US"/>
              <a:t>Special talk on importance of positive thinking in student life on 5</a:t>
            </a:r>
            <a:r>
              <a:rPr baseline="30000" lang="en-US"/>
              <a:t>th</a:t>
            </a:r>
            <a:r>
              <a:rPr lang="en-US"/>
              <a:t> March 2023 </a:t>
            </a:r>
            <a:endParaRPr/>
          </a:p>
        </p:txBody>
      </p:sp>
      <p:pic>
        <p:nvPicPr>
          <p:cNvPr id="855" name="Google Shape;855;p92"/>
          <p:cNvPicPr preferRelativeResize="0"/>
          <p:nvPr/>
        </p:nvPicPr>
        <p:blipFill rotWithShape="1">
          <a:blip r:embed="rId3">
            <a:alphaModFix/>
          </a:blip>
          <a:srcRect b="0" l="0" r="0" t="0"/>
          <a:stretch/>
        </p:blipFill>
        <p:spPr>
          <a:xfrm>
            <a:off x="1840194" y="1833740"/>
            <a:ext cx="8511612" cy="4705172"/>
          </a:xfrm>
          <a:prstGeom prst="rect">
            <a:avLst/>
          </a:prstGeom>
          <a:noFill/>
          <a:ln>
            <a:noFill/>
          </a:ln>
        </p:spPr>
      </p:pic>
      <p:sp>
        <p:nvSpPr>
          <p:cNvPr id="856" name="Google Shape;856;p92"/>
          <p:cNvSpPr/>
          <p:nvPr/>
        </p:nvSpPr>
        <p:spPr>
          <a:xfrm>
            <a:off x="6954140" y="1343229"/>
            <a:ext cx="395029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48301C"/>
                </a:solidFill>
                <a:latin typeface="Bodoni"/>
                <a:ea typeface="Bodoni"/>
                <a:cs typeface="Bodoni"/>
                <a:sym typeface="Bodoni"/>
              </a:rPr>
              <a:t>Chief guest : Mr. K Mahesh Shenoy</a:t>
            </a:r>
            <a:endParaRPr sz="2000">
              <a:solidFill>
                <a:srgbClr val="48301C"/>
              </a:solidFill>
              <a:latin typeface="Bodoni"/>
              <a:ea typeface="Bodoni"/>
              <a:cs typeface="Bodoni"/>
              <a:sym typeface="Bodon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62" name="Google Shape;862;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63" name="Google Shape;863;p93"/>
          <p:cNvSpPr txBox="1"/>
          <p:nvPr>
            <p:ph type="title"/>
          </p:nvPr>
        </p:nvSpPr>
        <p:spPr>
          <a:xfrm>
            <a:off x="1150477" y="787858"/>
            <a:ext cx="10515600" cy="83128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C0C0C"/>
              </a:buClr>
              <a:buSzPts val="4800"/>
              <a:buFont typeface="Aparajita"/>
              <a:buNone/>
            </a:pPr>
            <a:r>
              <a:rPr lang="en-US"/>
              <a:t>Hike to Renjalapaade on 05</a:t>
            </a:r>
            <a:r>
              <a:rPr baseline="30000" lang="en-US"/>
              <a:t>th</a:t>
            </a:r>
            <a:r>
              <a:rPr lang="en-US"/>
              <a:t> March 2023</a:t>
            </a:r>
            <a:endParaRPr/>
          </a:p>
        </p:txBody>
      </p:sp>
      <p:pic>
        <p:nvPicPr>
          <p:cNvPr id="864" name="Google Shape;864;p93"/>
          <p:cNvPicPr preferRelativeResize="0"/>
          <p:nvPr/>
        </p:nvPicPr>
        <p:blipFill rotWithShape="1">
          <a:blip r:embed="rId3">
            <a:alphaModFix/>
          </a:blip>
          <a:srcRect b="0" l="0" r="0" t="0"/>
          <a:stretch/>
        </p:blipFill>
        <p:spPr>
          <a:xfrm>
            <a:off x="2683735" y="1745182"/>
            <a:ext cx="6824529" cy="4611168"/>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868" name="Shape 868"/>
        <p:cNvGrpSpPr/>
        <p:nvPr/>
      </p:nvGrpSpPr>
      <p:grpSpPr>
        <a:xfrm>
          <a:off x="0" y="0"/>
          <a:ext cx="0" cy="0"/>
          <a:chOff x="0" y="0"/>
          <a:chExt cx="0" cy="0"/>
        </a:xfrm>
      </p:grpSpPr>
      <p:sp>
        <p:nvSpPr>
          <p:cNvPr id="869" name="Google Shape;869;p94"/>
          <p:cNvSpPr txBox="1"/>
          <p:nvPr/>
        </p:nvSpPr>
        <p:spPr>
          <a:xfrm>
            <a:off x="-222191" y="33014"/>
            <a:ext cx="12664868" cy="1846659"/>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Cleaning programme at Sri Durgaparameshwari temple Bantakal, on 6</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March, 2023 </a:t>
            </a:r>
            <a:endParaRPr/>
          </a:p>
        </p:txBody>
      </p:sp>
      <p:sp>
        <p:nvSpPr>
          <p:cNvPr id="870" name="Google Shape;870;p94"/>
          <p:cNvSpPr txBox="1"/>
          <p:nvPr/>
        </p:nvSpPr>
        <p:spPr>
          <a:xfrm>
            <a:off x="726394" y="864011"/>
            <a:ext cx="11023572" cy="923330"/>
          </a:xfrm>
          <a:prstGeom prst="rect">
            <a:avLst/>
          </a:prstGeom>
          <a:noFill/>
          <a:ln>
            <a:noFill/>
          </a:ln>
        </p:spPr>
        <p:txBody>
          <a:bodyPr anchorCtr="0" anchor="t" bIns="0" lIns="0" spcFirstLastPara="1" rIns="0" wrap="square" tIns="0">
            <a:spAutoFit/>
          </a:bodyPr>
          <a:lstStyle/>
          <a:p>
            <a:pPr indent="0" lvl="0" marL="0" marR="0" rtl="0" algn="ctr">
              <a:lnSpc>
                <a:spcPct val="256750"/>
              </a:lnSpc>
              <a:spcBef>
                <a:spcPts val="0"/>
              </a:spcBef>
              <a:spcAft>
                <a:spcPts val="0"/>
              </a:spcAft>
              <a:buNone/>
            </a:pPr>
            <a:r>
              <a:rPr lang="en-US" sz="2800">
                <a:solidFill>
                  <a:srgbClr val="0C0C0C"/>
                </a:solidFill>
                <a:latin typeface="Arial"/>
                <a:ea typeface="Arial"/>
                <a:cs typeface="Arial"/>
                <a:sym typeface="Arial"/>
              </a:rPr>
              <a:t> </a:t>
            </a:r>
            <a:endParaRPr sz="2800">
              <a:solidFill>
                <a:srgbClr val="0C0C0C"/>
              </a:solidFill>
              <a:latin typeface="Arial"/>
              <a:ea typeface="Arial"/>
              <a:cs typeface="Arial"/>
              <a:sym typeface="Arial"/>
            </a:endParaRPr>
          </a:p>
        </p:txBody>
      </p:sp>
      <p:pic>
        <p:nvPicPr>
          <p:cNvPr id="871" name="Google Shape;871;p94"/>
          <p:cNvPicPr preferRelativeResize="0"/>
          <p:nvPr/>
        </p:nvPicPr>
        <p:blipFill rotWithShape="1">
          <a:blip r:embed="rId3">
            <a:alphaModFix/>
          </a:blip>
          <a:srcRect b="0" l="0" r="0" t="0"/>
          <a:stretch/>
        </p:blipFill>
        <p:spPr>
          <a:xfrm>
            <a:off x="1991170" y="2041733"/>
            <a:ext cx="7759581" cy="430352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77" name="Google Shape;877;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78" name="Google Shape;878;p95"/>
          <p:cNvSpPr txBox="1"/>
          <p:nvPr>
            <p:ph type="title"/>
          </p:nvPr>
        </p:nvSpPr>
        <p:spPr>
          <a:xfrm>
            <a:off x="838200" y="365125"/>
            <a:ext cx="10515600" cy="116092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C0C0C"/>
              </a:buClr>
              <a:buSzPct val="100000"/>
              <a:buFont typeface="Aparajita"/>
              <a:buNone/>
            </a:pPr>
            <a:r>
              <a:rPr lang="en-US"/>
              <a:t>Visit to Manasa Rehabilitation center, Pamboor on</a:t>
            </a:r>
            <a:br>
              <a:rPr lang="en-US"/>
            </a:br>
            <a:r>
              <a:rPr lang="en-US"/>
              <a:t> 6</a:t>
            </a:r>
            <a:r>
              <a:rPr baseline="30000" lang="en-US"/>
              <a:t>th</a:t>
            </a:r>
            <a:r>
              <a:rPr lang="en-US"/>
              <a:t> March 2023</a:t>
            </a:r>
            <a:endParaRPr/>
          </a:p>
        </p:txBody>
      </p:sp>
      <p:pic>
        <p:nvPicPr>
          <p:cNvPr id="879" name="Google Shape;879;p95"/>
          <p:cNvPicPr preferRelativeResize="0"/>
          <p:nvPr/>
        </p:nvPicPr>
        <p:blipFill rotWithShape="1">
          <a:blip r:embed="rId3">
            <a:alphaModFix/>
          </a:blip>
          <a:srcRect b="0" l="0" r="0" t="0"/>
          <a:stretch/>
        </p:blipFill>
        <p:spPr>
          <a:xfrm>
            <a:off x="2179178" y="1771531"/>
            <a:ext cx="8075775" cy="446517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888888"/>
                </a:solidFill>
              </a:rPr>
              <a:t>Presentation Title</a:t>
            </a:r>
            <a:endParaRPr>
              <a:solidFill>
                <a:srgbClr val="888888"/>
              </a:solidFill>
            </a:endParaRPr>
          </a:p>
        </p:txBody>
      </p:sp>
      <p:sp>
        <p:nvSpPr>
          <p:cNvPr id="885" name="Google Shape;885;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sp>
        <p:nvSpPr>
          <p:cNvPr id="886" name="Google Shape;886;p96"/>
          <p:cNvSpPr txBox="1"/>
          <p:nvPr>
            <p:ph type="title"/>
          </p:nvPr>
        </p:nvSpPr>
        <p:spPr>
          <a:xfrm>
            <a:off x="838200" y="365126"/>
            <a:ext cx="10515600" cy="728736"/>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0C0C0C"/>
              </a:buClr>
              <a:buSzPct val="100000"/>
              <a:buFont typeface="Aparajita"/>
              <a:buNone/>
            </a:pPr>
            <a:r>
              <a:rPr lang="en-US"/>
              <a:t>Street play by NSS volunteers on 6</a:t>
            </a:r>
            <a:r>
              <a:rPr baseline="30000" lang="en-US"/>
              <a:t>th</a:t>
            </a:r>
            <a:r>
              <a:rPr lang="en-US"/>
              <a:t>  March 2023</a:t>
            </a:r>
            <a:endParaRPr/>
          </a:p>
        </p:txBody>
      </p:sp>
      <p:pic>
        <p:nvPicPr>
          <p:cNvPr id="887" name="Google Shape;887;p96"/>
          <p:cNvPicPr preferRelativeResize="0"/>
          <p:nvPr/>
        </p:nvPicPr>
        <p:blipFill rotWithShape="1">
          <a:blip r:embed="rId3">
            <a:alphaModFix/>
          </a:blip>
          <a:srcRect b="0" l="0" r="0" t="0"/>
          <a:stretch/>
        </p:blipFill>
        <p:spPr>
          <a:xfrm>
            <a:off x="2110812" y="1343529"/>
            <a:ext cx="7738928" cy="501282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891" name="Shape 891"/>
        <p:cNvGrpSpPr/>
        <p:nvPr/>
      </p:nvGrpSpPr>
      <p:grpSpPr>
        <a:xfrm>
          <a:off x="0" y="0"/>
          <a:ext cx="0" cy="0"/>
          <a:chOff x="0" y="0"/>
          <a:chExt cx="0" cy="0"/>
        </a:xfrm>
      </p:grpSpPr>
      <p:sp>
        <p:nvSpPr>
          <p:cNvPr id="892" name="Google Shape;892;p97"/>
          <p:cNvSpPr txBox="1"/>
          <p:nvPr/>
        </p:nvSpPr>
        <p:spPr>
          <a:xfrm>
            <a:off x="-222191" y="33014"/>
            <a:ext cx="12664868" cy="1846659"/>
          </a:xfrm>
          <a:prstGeom prst="rect">
            <a:avLst/>
          </a:prstGeom>
          <a:noFill/>
          <a:ln>
            <a:noFill/>
          </a:ln>
        </p:spPr>
        <p:txBody>
          <a:bodyPr anchorCtr="0" anchor="t" bIns="0" lIns="0" spcFirstLastPara="1" rIns="0" wrap="square" tIns="0">
            <a:spAutoFit/>
          </a:bodyPr>
          <a:lstStyle/>
          <a:p>
            <a:pPr indent="0" lvl="0" marL="0" marR="0" rtl="0" algn="ctr">
              <a:lnSpc>
                <a:spcPct val="163386"/>
              </a:lnSpc>
              <a:spcBef>
                <a:spcPts val="0"/>
              </a:spcBef>
              <a:spcAft>
                <a:spcPts val="0"/>
              </a:spcAft>
              <a:buNone/>
            </a:pPr>
            <a:r>
              <a:rPr lang="en-US" sz="4400">
                <a:solidFill>
                  <a:srgbClr val="0C0C0C"/>
                </a:solidFill>
                <a:latin typeface="Aparajita"/>
                <a:ea typeface="Aparajita"/>
                <a:cs typeface="Aparajita"/>
                <a:sym typeface="Aparajita"/>
              </a:rPr>
              <a:t>Cleaning programme at Sri Shambhushaileshwara temple Shambhukallu, on 7</a:t>
            </a:r>
            <a:r>
              <a:rPr baseline="30000" lang="en-US" sz="4400">
                <a:solidFill>
                  <a:srgbClr val="0C0C0C"/>
                </a:solidFill>
                <a:latin typeface="Aparajita"/>
                <a:ea typeface="Aparajita"/>
                <a:cs typeface="Aparajita"/>
                <a:sym typeface="Aparajita"/>
              </a:rPr>
              <a:t>th</a:t>
            </a:r>
            <a:r>
              <a:rPr lang="en-US" sz="4400">
                <a:solidFill>
                  <a:srgbClr val="0C0C0C"/>
                </a:solidFill>
                <a:latin typeface="Aparajita"/>
                <a:ea typeface="Aparajita"/>
                <a:cs typeface="Aparajita"/>
                <a:sym typeface="Aparajita"/>
              </a:rPr>
              <a:t> March, 2023 </a:t>
            </a:r>
            <a:endParaRPr/>
          </a:p>
        </p:txBody>
      </p:sp>
      <p:sp>
        <p:nvSpPr>
          <p:cNvPr id="893" name="Google Shape;893;p97"/>
          <p:cNvSpPr txBox="1"/>
          <p:nvPr/>
        </p:nvSpPr>
        <p:spPr>
          <a:xfrm>
            <a:off x="726394" y="864011"/>
            <a:ext cx="11023572" cy="923330"/>
          </a:xfrm>
          <a:prstGeom prst="rect">
            <a:avLst/>
          </a:prstGeom>
          <a:noFill/>
          <a:ln>
            <a:noFill/>
          </a:ln>
        </p:spPr>
        <p:txBody>
          <a:bodyPr anchorCtr="0" anchor="t" bIns="0" lIns="0" spcFirstLastPara="1" rIns="0" wrap="square" tIns="0">
            <a:spAutoFit/>
          </a:bodyPr>
          <a:lstStyle/>
          <a:p>
            <a:pPr indent="0" lvl="0" marL="0" marR="0" rtl="0" algn="ctr">
              <a:lnSpc>
                <a:spcPct val="256750"/>
              </a:lnSpc>
              <a:spcBef>
                <a:spcPts val="0"/>
              </a:spcBef>
              <a:spcAft>
                <a:spcPts val="0"/>
              </a:spcAft>
              <a:buNone/>
            </a:pPr>
            <a:r>
              <a:rPr lang="en-US" sz="2800">
                <a:solidFill>
                  <a:srgbClr val="0C0C0C"/>
                </a:solidFill>
                <a:latin typeface="Arial"/>
                <a:ea typeface="Arial"/>
                <a:cs typeface="Arial"/>
                <a:sym typeface="Arial"/>
              </a:rPr>
              <a:t> </a:t>
            </a:r>
            <a:endParaRPr sz="2800">
              <a:solidFill>
                <a:srgbClr val="0C0C0C"/>
              </a:solidFill>
              <a:latin typeface="Arial"/>
              <a:ea typeface="Arial"/>
              <a:cs typeface="Arial"/>
              <a:sym typeface="Arial"/>
            </a:endParaRPr>
          </a:p>
        </p:txBody>
      </p:sp>
      <p:pic>
        <p:nvPicPr>
          <p:cNvPr id="894" name="Google Shape;894;p97"/>
          <p:cNvPicPr preferRelativeResize="0"/>
          <p:nvPr/>
        </p:nvPicPr>
        <p:blipFill rotWithShape="1">
          <a:blip r:embed="rId3">
            <a:alphaModFix/>
          </a:blip>
          <a:srcRect b="0" l="0" r="0" t="0"/>
          <a:stretch/>
        </p:blipFill>
        <p:spPr>
          <a:xfrm>
            <a:off x="3156299" y="1787341"/>
            <a:ext cx="5719378" cy="493726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898" name="Shape 898"/>
        <p:cNvGrpSpPr/>
        <p:nvPr/>
      </p:nvGrpSpPr>
      <p:grpSpPr>
        <a:xfrm>
          <a:off x="0" y="0"/>
          <a:ext cx="0" cy="0"/>
          <a:chOff x="0" y="0"/>
          <a:chExt cx="0" cy="0"/>
        </a:xfrm>
      </p:grpSpPr>
      <p:sp>
        <p:nvSpPr>
          <p:cNvPr id="899" name="Google Shape;899;p98"/>
          <p:cNvSpPr txBox="1"/>
          <p:nvPr/>
        </p:nvSpPr>
        <p:spPr>
          <a:xfrm>
            <a:off x="843064" y="33013"/>
            <a:ext cx="10634860" cy="830997"/>
          </a:xfrm>
          <a:prstGeom prst="rect">
            <a:avLst/>
          </a:prstGeom>
          <a:noFill/>
          <a:ln>
            <a:noFill/>
          </a:ln>
        </p:spPr>
        <p:txBody>
          <a:bodyPr anchorCtr="0" anchor="t" bIns="0" lIns="0" spcFirstLastPara="1" rIns="0" wrap="square" tIns="0">
            <a:spAutoFit/>
          </a:bodyPr>
          <a:lstStyle/>
          <a:p>
            <a:pPr indent="0" lvl="0" marL="0" marR="0" rtl="0" algn="ctr">
              <a:lnSpc>
                <a:spcPct val="199694"/>
              </a:lnSpc>
              <a:spcBef>
                <a:spcPts val="0"/>
              </a:spcBef>
              <a:spcAft>
                <a:spcPts val="0"/>
              </a:spcAft>
              <a:buNone/>
            </a:pPr>
            <a:r>
              <a:rPr lang="en-US" sz="3600">
                <a:solidFill>
                  <a:srgbClr val="0C0C0C"/>
                </a:solidFill>
                <a:latin typeface="Aparajita"/>
                <a:ea typeface="Aparajita"/>
                <a:cs typeface="Aparajita"/>
                <a:sym typeface="Aparajita"/>
              </a:rPr>
              <a:t>Special talk on Historical importance of  Udyavara on 7</a:t>
            </a:r>
            <a:r>
              <a:rPr baseline="30000" lang="en-US" sz="3600">
                <a:solidFill>
                  <a:srgbClr val="0C0C0C"/>
                </a:solidFill>
                <a:latin typeface="Aparajita"/>
                <a:ea typeface="Aparajita"/>
                <a:cs typeface="Aparajita"/>
                <a:sym typeface="Aparajita"/>
              </a:rPr>
              <a:t>th</a:t>
            </a:r>
            <a:r>
              <a:rPr lang="en-US" sz="3600">
                <a:solidFill>
                  <a:srgbClr val="0C0C0C"/>
                </a:solidFill>
                <a:latin typeface="Aparajita"/>
                <a:ea typeface="Aparajita"/>
                <a:cs typeface="Aparajita"/>
                <a:sym typeface="Aparajita"/>
              </a:rPr>
              <a:t> March, 2023 </a:t>
            </a:r>
            <a:endParaRPr/>
          </a:p>
        </p:txBody>
      </p:sp>
      <p:pic>
        <p:nvPicPr>
          <p:cNvPr id="900" name="Google Shape;900;p98"/>
          <p:cNvPicPr preferRelativeResize="0"/>
          <p:nvPr/>
        </p:nvPicPr>
        <p:blipFill rotWithShape="1">
          <a:blip r:embed="rId3">
            <a:alphaModFix/>
          </a:blip>
          <a:srcRect b="0" l="0" r="0" t="0"/>
          <a:stretch/>
        </p:blipFill>
        <p:spPr>
          <a:xfrm>
            <a:off x="2025353" y="1503346"/>
            <a:ext cx="7747475" cy="5106824"/>
          </a:xfrm>
          <a:prstGeom prst="rect">
            <a:avLst/>
          </a:prstGeom>
          <a:noFill/>
          <a:ln>
            <a:noFill/>
          </a:ln>
        </p:spPr>
      </p:pic>
      <p:sp>
        <p:nvSpPr>
          <p:cNvPr id="901" name="Google Shape;901;p98"/>
          <p:cNvSpPr txBox="1"/>
          <p:nvPr/>
        </p:nvSpPr>
        <p:spPr>
          <a:xfrm>
            <a:off x="1058133" y="580016"/>
            <a:ext cx="11023572" cy="923330"/>
          </a:xfrm>
          <a:prstGeom prst="rect">
            <a:avLst/>
          </a:prstGeom>
          <a:noFill/>
          <a:ln>
            <a:noFill/>
          </a:ln>
        </p:spPr>
        <p:txBody>
          <a:bodyPr anchorCtr="0" anchor="t" bIns="0" lIns="0" spcFirstLastPara="1" rIns="0" wrap="square" tIns="0">
            <a:spAutoFit/>
          </a:bodyPr>
          <a:lstStyle/>
          <a:p>
            <a:pPr indent="0" lvl="0" marL="0" marR="0" rtl="0" algn="ctr">
              <a:lnSpc>
                <a:spcPct val="256750"/>
              </a:lnSpc>
              <a:spcBef>
                <a:spcPts val="0"/>
              </a:spcBef>
              <a:spcAft>
                <a:spcPts val="0"/>
              </a:spcAft>
              <a:buNone/>
            </a:pPr>
            <a:r>
              <a:rPr lang="en-US" sz="2800">
                <a:solidFill>
                  <a:srgbClr val="0C0C0C"/>
                </a:solidFill>
                <a:latin typeface="Arial"/>
                <a:ea typeface="Arial"/>
                <a:cs typeface="Arial"/>
                <a:sym typeface="Arial"/>
              </a:rPr>
              <a:t> </a:t>
            </a:r>
            <a:endParaRPr sz="2800">
              <a:solidFill>
                <a:srgbClr val="0C0C0C"/>
              </a:solidFill>
              <a:latin typeface="Arial"/>
              <a:ea typeface="Arial"/>
              <a:cs typeface="Arial"/>
              <a:sym typeface="Arial"/>
            </a:endParaRPr>
          </a:p>
        </p:txBody>
      </p:sp>
      <p:sp>
        <p:nvSpPr>
          <p:cNvPr id="902" name="Google Shape;902;p98"/>
          <p:cNvSpPr txBox="1"/>
          <p:nvPr/>
        </p:nvSpPr>
        <p:spPr>
          <a:xfrm>
            <a:off x="564023" y="722013"/>
            <a:ext cx="10836067" cy="923330"/>
          </a:xfrm>
          <a:prstGeom prst="rect">
            <a:avLst/>
          </a:prstGeom>
          <a:noFill/>
          <a:ln>
            <a:noFill/>
          </a:ln>
        </p:spPr>
        <p:txBody>
          <a:bodyPr anchorCtr="0" anchor="t" bIns="0" lIns="0" spcFirstLastPara="1" rIns="0" wrap="square" tIns="0">
            <a:spAutoFit/>
          </a:bodyPr>
          <a:lstStyle/>
          <a:p>
            <a:pPr indent="0" lvl="0" marL="0" marR="0" rtl="0" algn="ctr">
              <a:lnSpc>
                <a:spcPct val="359450"/>
              </a:lnSpc>
              <a:spcBef>
                <a:spcPts val="0"/>
              </a:spcBef>
              <a:spcAft>
                <a:spcPts val="0"/>
              </a:spcAft>
              <a:buNone/>
            </a:pPr>
            <a:r>
              <a:rPr lang="en-US" sz="2000">
                <a:solidFill>
                  <a:srgbClr val="48301C"/>
                </a:solidFill>
                <a:latin typeface="Bodoni"/>
                <a:ea typeface="Bodoni"/>
                <a:cs typeface="Bodoni"/>
                <a:sym typeface="Bodoni"/>
              </a:rPr>
              <a:t>Chief guest : H.H Sri Eeshapriya Theertha Swamiji, CA T.Prashanth Holla, Dr. B Jagadish </a:t>
            </a:r>
            <a:r>
              <a:rPr lang="en-US" sz="2000">
                <a:solidFill>
                  <a:srgbClr val="0C0C0C"/>
                </a:solidFill>
                <a:latin typeface="Bodoni"/>
                <a:ea typeface="Bodoni"/>
                <a:cs typeface="Bodoni"/>
                <a:sym typeface="Bodoni"/>
              </a:rPr>
              <a:t>Shetty</a:t>
            </a:r>
            <a:endParaRPr sz="2000">
              <a:solidFill>
                <a:srgbClr val="0C0C0C"/>
              </a:solidFill>
              <a:latin typeface="Bodoni"/>
              <a:ea typeface="Bodoni"/>
              <a:cs typeface="Bodoni"/>
              <a:sym typeface="Bodon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C1A6"/>
        </a:solidFill>
      </p:bgPr>
    </p:bg>
    <p:spTree>
      <p:nvGrpSpPr>
        <p:cNvPr id="906" name="Shape 906"/>
        <p:cNvGrpSpPr/>
        <p:nvPr/>
      </p:nvGrpSpPr>
      <p:grpSpPr>
        <a:xfrm>
          <a:off x="0" y="0"/>
          <a:ext cx="0" cy="0"/>
          <a:chOff x="0" y="0"/>
          <a:chExt cx="0" cy="0"/>
        </a:xfrm>
      </p:grpSpPr>
      <p:sp>
        <p:nvSpPr>
          <p:cNvPr id="907" name="Google Shape;907;p99"/>
          <p:cNvSpPr txBox="1"/>
          <p:nvPr/>
        </p:nvSpPr>
        <p:spPr>
          <a:xfrm>
            <a:off x="888784" y="551173"/>
            <a:ext cx="10634860" cy="923330"/>
          </a:xfrm>
          <a:prstGeom prst="rect">
            <a:avLst/>
          </a:prstGeom>
          <a:noFill/>
          <a:ln>
            <a:noFill/>
          </a:ln>
        </p:spPr>
        <p:txBody>
          <a:bodyPr anchorCtr="0" anchor="t" bIns="0" lIns="0" spcFirstLastPara="1" rIns="0" wrap="square" tIns="0">
            <a:spAutoFit/>
          </a:bodyPr>
          <a:lstStyle/>
          <a:p>
            <a:pPr indent="0" lvl="0" marL="0" marR="0" rtl="0" algn="ctr">
              <a:lnSpc>
                <a:spcPct val="149770"/>
              </a:lnSpc>
              <a:spcBef>
                <a:spcPts val="0"/>
              </a:spcBef>
              <a:spcAft>
                <a:spcPts val="0"/>
              </a:spcAft>
              <a:buNone/>
            </a:pPr>
            <a:r>
              <a:rPr lang="en-US" sz="4800">
                <a:solidFill>
                  <a:srgbClr val="0C0C0C"/>
                </a:solidFill>
                <a:latin typeface="Aparajita"/>
                <a:ea typeface="Aparajita"/>
                <a:cs typeface="Aparajita"/>
                <a:sym typeface="Aparajita"/>
              </a:rPr>
              <a:t>Celebration of Ambedkar Jayanti on 14</a:t>
            </a:r>
            <a:r>
              <a:rPr baseline="30000" lang="en-US" sz="4800">
                <a:solidFill>
                  <a:srgbClr val="0C0C0C"/>
                </a:solidFill>
                <a:latin typeface="Aparajita"/>
                <a:ea typeface="Aparajita"/>
                <a:cs typeface="Aparajita"/>
                <a:sym typeface="Aparajita"/>
              </a:rPr>
              <a:t>th</a:t>
            </a:r>
            <a:r>
              <a:rPr lang="en-US" sz="4800">
                <a:solidFill>
                  <a:srgbClr val="0C0C0C"/>
                </a:solidFill>
                <a:latin typeface="Aparajita"/>
                <a:ea typeface="Aparajita"/>
                <a:cs typeface="Aparajita"/>
                <a:sym typeface="Aparajita"/>
              </a:rPr>
              <a:t>  April, 2023 </a:t>
            </a:r>
            <a:endParaRPr/>
          </a:p>
        </p:txBody>
      </p:sp>
      <p:pic>
        <p:nvPicPr>
          <p:cNvPr id="908" name="Google Shape;908;p99"/>
          <p:cNvPicPr preferRelativeResize="0"/>
          <p:nvPr/>
        </p:nvPicPr>
        <p:blipFill rotWithShape="1">
          <a:blip r:embed="rId3">
            <a:alphaModFix/>
          </a:blip>
          <a:srcRect b="0" l="0" r="0" t="0"/>
          <a:stretch/>
        </p:blipFill>
        <p:spPr>
          <a:xfrm>
            <a:off x="1718555" y="1741253"/>
            <a:ext cx="8307188" cy="46792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apesVTI">
  <a:themeElements>
    <a:clrScheme name="Shapes">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2020-09-02T01:08:08Z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