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76" r:id="rId7"/>
    <p:sldId id="261" r:id="rId8"/>
    <p:sldId id="262" r:id="rId9"/>
    <p:sldId id="263" r:id="rId10"/>
    <p:sldId id="264" r:id="rId11"/>
    <p:sldId id="277" r:id="rId12"/>
    <p:sldId id="265" r:id="rId13"/>
    <p:sldId id="278" r:id="rId14"/>
    <p:sldId id="266" r:id="rId15"/>
    <p:sldId id="279" r:id="rId16"/>
    <p:sldId id="267" r:id="rId17"/>
    <p:sldId id="280" r:id="rId18"/>
    <p:sldId id="286" r:id="rId19"/>
    <p:sldId id="268" r:id="rId20"/>
    <p:sldId id="281" r:id="rId21"/>
    <p:sldId id="287" r:id="rId22"/>
    <p:sldId id="269" r:id="rId23"/>
    <p:sldId id="282" r:id="rId24"/>
    <p:sldId id="271" r:id="rId25"/>
    <p:sldId id="270" r:id="rId26"/>
    <p:sldId id="272" r:id="rId27"/>
    <p:sldId id="273" r:id="rId28"/>
    <p:sldId id="274" r:id="rId29"/>
    <p:sldId id="275" r:id="rId30"/>
    <p:sldId id="283" r:id="rId31"/>
    <p:sldId id="28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7" d="100"/>
          <a:sy n="77" d="100"/>
        </p:scale>
        <p:origin x="883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92D3A-D408-4B6C-AA66-5BC1EC3600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704B5E-500D-4B75-9C57-A113F0740F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26FE92-6901-4309-8A94-A73EF800F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6CF5-7492-40A1-BB08-FD37ACF87CB4}" type="datetimeFigureOut">
              <a:rPr lang="en-IN" smtClean="0"/>
              <a:t>11-07-2023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CB4BE-114F-412F-846D-2F775E123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5E6FF-F4FC-4EE2-A6A3-4F3726177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F2458-1AF4-493F-91DB-91E6BEE0B81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6373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B1B3F-4C14-4F48-A52A-BCE3CAFB7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87274D-4C0A-413A-BB69-3A6D3B1CA2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74DC1B-10E5-4904-A696-71FFB5391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6CF5-7492-40A1-BB08-FD37ACF87CB4}" type="datetimeFigureOut">
              <a:rPr lang="en-IN" smtClean="0"/>
              <a:t>11-07-2023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2617C2-33B8-485C-A32A-7A9883AFA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34F69-788F-46D3-8F56-0F2C09777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F2458-1AF4-493F-91DB-91E6BEE0B81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8901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516C42-A843-4E73-A28E-903C6FED30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B96D9C-F6E3-4E66-A147-66DE989501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4F52D4-DB8B-40AC-8621-6E7D01D21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6CF5-7492-40A1-BB08-FD37ACF87CB4}" type="datetimeFigureOut">
              <a:rPr lang="en-IN" smtClean="0"/>
              <a:t>11-07-2023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BB73E4-17E0-4E84-B2EC-1FC6D55D3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83595-5581-4DD3-9EA0-E0259F330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F2458-1AF4-493F-91DB-91E6BEE0B81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47240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92DFA-A82A-4136-A38C-D608A421F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76DB2-746C-4E5A-A5E8-0AD4C21CE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85B33-4AD0-4EA7-B6E6-47B18F453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6CF5-7492-40A1-BB08-FD37ACF87CB4}" type="datetimeFigureOut">
              <a:rPr lang="en-IN" smtClean="0"/>
              <a:t>11-07-2023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2F36AF-B3DD-4E46-AC54-8466DB1D4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E754E-F8A5-4F96-91DC-4F0F31531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F2458-1AF4-493F-91DB-91E6BEE0B81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44852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3FE73-FE3A-4801-8AD4-7B60B064B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BA9611-0933-4DCA-BA7A-53018A0A7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D58C02-45F9-421F-B8E2-1D6669FCC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6CF5-7492-40A1-BB08-FD37ACF87CB4}" type="datetimeFigureOut">
              <a:rPr lang="en-IN" smtClean="0"/>
              <a:t>11-07-2023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CB8348-BC12-4526-A5CB-6FAB63531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E7B0F-90F2-488D-8A9F-CF44F302A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F2458-1AF4-493F-91DB-91E6BEE0B81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72225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3953F-290B-4217-A29B-7F1094302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B3F3B-8487-48A2-94A6-8CDC5068DF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4DC920-510F-49D3-913F-AE0982A298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2D601-920E-4BE6-9F12-F933A8628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6CF5-7492-40A1-BB08-FD37ACF87CB4}" type="datetimeFigureOut">
              <a:rPr lang="en-IN" smtClean="0"/>
              <a:t>11-07-2023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6ABD3E-CE71-484C-99DF-44005E6C7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B7E67B-D2A9-42CB-8E63-680DA76C2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F2458-1AF4-493F-91DB-91E6BEE0B81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86392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3ECFA-EFB2-45B3-A04B-729F8C28F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17B6D7-7B91-4E04-8511-E86B07FDBA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A720BE-737F-4507-95BF-0726A3DF2C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6C3C38-77FE-4B23-9312-DCF21E9EDB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8C4743-F352-4A18-BE30-96BC478834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C8E08C-99F6-4847-8299-3E3A18A2E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6CF5-7492-40A1-BB08-FD37ACF87CB4}" type="datetimeFigureOut">
              <a:rPr lang="en-IN" smtClean="0"/>
              <a:t>11-07-2023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FCC5E0-D943-4E37-BEAF-3AE17C08E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906D8E-F3EB-4300-B1CF-49982C9C2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F2458-1AF4-493F-91DB-91E6BEE0B81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3375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6DD3F-40EB-4F2F-BDD7-5F91BA016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6DA5FE-EF93-4B3C-8669-DC4119A89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6CF5-7492-40A1-BB08-FD37ACF87CB4}" type="datetimeFigureOut">
              <a:rPr lang="en-IN" smtClean="0"/>
              <a:t>11-07-2023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5FBF1E-DFDD-417D-8919-DF1FB14EA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8000D7-75A6-4DED-B9A7-A386EFA4F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F2458-1AF4-493F-91DB-91E6BEE0B81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1418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5DC08D-4BA5-4884-8977-CFB1620E4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6CF5-7492-40A1-BB08-FD37ACF87CB4}" type="datetimeFigureOut">
              <a:rPr lang="en-IN" smtClean="0"/>
              <a:t>11-07-2023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AD7D47-F494-4B24-B810-7A1186444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92EE66-AE4A-4101-A46F-CEBE0FBFF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F2458-1AF4-493F-91DB-91E6BEE0B81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44411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DDFDB-D5D9-49D4-A3DD-0A436ECC2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4505C-34B4-4AB6-87BF-89552222E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9D84CD-8C98-4479-8BA6-EC997C5402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9DCD63-3EED-4FE2-B02F-C2B7D3BEE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6CF5-7492-40A1-BB08-FD37ACF87CB4}" type="datetimeFigureOut">
              <a:rPr lang="en-IN" smtClean="0"/>
              <a:t>11-07-2023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7E27BC-DB9D-47B7-A65E-CA9DC5FFC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E8D9B8-62EE-4B37-A04B-6C26A054D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F2458-1AF4-493F-91DB-91E6BEE0B81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64256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0FAF9-0949-4C7E-AD04-BBC20A0BD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643139-2146-49D0-BBB3-281E2FA009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A52C0A-B5E2-485F-AA41-2DB0682375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3BF428-EF27-4A47-AE77-83317D6B7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6CF5-7492-40A1-BB08-FD37ACF87CB4}" type="datetimeFigureOut">
              <a:rPr lang="en-IN" smtClean="0"/>
              <a:t>11-07-2023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ACE022-0942-4428-9610-8ABBD84A4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51E69E-F44E-44D7-9612-C925A630D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F2458-1AF4-493F-91DB-91E6BEE0B81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0785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C98C00-1DE4-44EC-B086-3EA5303C0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9ACF4E-40EE-4983-A82B-C2761E273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7A53DA-A284-4170-BA79-98E395F16D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76CF5-7492-40A1-BB08-FD37ACF87CB4}" type="datetimeFigureOut">
              <a:rPr lang="en-IN" smtClean="0"/>
              <a:t>11-07-2023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9C0CE-0A30-4ED3-8BEE-8E5E9AE911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774D57-88F8-4C6A-ABF2-9E3F82A148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F2458-1AF4-493F-91DB-91E6BEE0B81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98401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Vector simple background with geometric elements">
            <a:extLst>
              <a:ext uri="{FF2B5EF4-FFF2-40B4-BE49-F238E27FC236}">
                <a16:creationId xmlns:a16="http://schemas.microsoft.com/office/drawing/2014/main" id="{2326B89D-A38C-4E9A-B901-006291EBF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1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Yakshagana Images: Browse 351 Stock Photos &amp; Vectors Free Download with  Trial | Shutterstock">
            <a:extLst>
              <a:ext uri="{FF2B5EF4-FFF2-40B4-BE49-F238E27FC236}">
                <a16:creationId xmlns:a16="http://schemas.microsoft.com/office/drawing/2014/main" id="{D02AABAB-E5CF-4024-A991-63E6A52148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9" r="-465" b="6648"/>
          <a:stretch/>
        </p:blipFill>
        <p:spPr bwMode="auto">
          <a:xfrm>
            <a:off x="8266044" y="1536459"/>
            <a:ext cx="3925956" cy="48842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394406-0712-497F-B6C0-8099F55FDA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0687" y="-1193800"/>
            <a:ext cx="9144000" cy="23876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Cultural Association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405746-32A5-45B4-8FFA-4AE2866401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3514" y="1107316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Poornaprajna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Evening College, Udupi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751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ee vector vector boho art tribal doodle sketch tipi frame">
            <a:extLst>
              <a:ext uri="{FF2B5EF4-FFF2-40B4-BE49-F238E27FC236}">
                <a16:creationId xmlns:a16="http://schemas.microsoft.com/office/drawing/2014/main" id="{9CEE158E-5942-4B80-BE2E-650E34BA4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043DB-3D03-4302-A822-D204E3E6C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3079" y="1311966"/>
            <a:ext cx="5618921" cy="5546034"/>
          </a:xfrm>
        </p:spPr>
        <p:txBody>
          <a:bodyPr>
            <a:normAutofit/>
          </a:bodyPr>
          <a:lstStyle/>
          <a:p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"SPLASH"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Management fest organized by PG Department of Shri Poorna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prajna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Evening College, Udupi on 3rd and 4th February 2023. 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• Won 1st place in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Badmash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Company,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The wall Street and in Quiz.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College also won Overall Championship for the event.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56B2E2-CC37-4E8D-B2DF-3E6041B4AE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76" y="1172816"/>
            <a:ext cx="6197507" cy="444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33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Free vector vector boho art tribal doodle sketch tipi frame">
            <a:extLst>
              <a:ext uri="{FF2B5EF4-FFF2-40B4-BE49-F238E27FC236}">
                <a16:creationId xmlns:a16="http://schemas.microsoft.com/office/drawing/2014/main" id="{5C6E0966-D6E1-46A2-AA99-643BF7102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75FF1D-B695-4FAF-AF72-9C4D1053D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76BEC46-DE18-46D2-ACBF-F590DAB1A9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68" y="387627"/>
            <a:ext cx="6015622" cy="601562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72E0CDF-66DD-492C-A7EC-F4C2B78972D1}"/>
              </a:ext>
            </a:extLst>
          </p:cNvPr>
          <p:cNvSpPr/>
          <p:nvPr/>
        </p:nvSpPr>
        <p:spPr>
          <a:xfrm>
            <a:off x="6596271" y="1943604"/>
            <a:ext cx="5595729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 "INCIDENT-2K23”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state Level Inter Collegiate Fest organized by National Institute of Technology,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Surathkal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held on 19th March 2023. </a:t>
            </a:r>
          </a:p>
          <a:p>
            <a:r>
              <a:rPr lang="en-US" sz="2800" dirty="0"/>
              <a:t>• Secured 1st place in Fashion-Show.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588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ee vector vector boho art tribal doodle sketch tipi frame">
            <a:extLst>
              <a:ext uri="{FF2B5EF4-FFF2-40B4-BE49-F238E27FC236}">
                <a16:creationId xmlns:a16="http://schemas.microsoft.com/office/drawing/2014/main" id="{056A64E7-6218-46E5-8D1A-ECB111C83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F5756-E8D2-4520-A4CA-8E6668AEF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1043" y="1490869"/>
            <a:ext cx="5830957" cy="4711148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14. “MAHE DOC FEST(Management)CONSCENDO” </a:t>
            </a:r>
            <a:r>
              <a:rPr lang="en-US" sz="2000" dirty="0"/>
              <a:t>National Level inter collegiate fest held on March 30th, March 31st &amp; April 1st at Manipal Academy of higher education, Manipal. </a:t>
            </a:r>
            <a:endParaRPr lang="en-IN" sz="2000" dirty="0"/>
          </a:p>
          <a:p>
            <a:pPr marL="0" indent="0">
              <a:buNone/>
            </a:pPr>
            <a:r>
              <a:rPr lang="en-US" sz="2000" dirty="0"/>
              <a:t>• secured 1st place in Best manager and in Fashion</a:t>
            </a:r>
          </a:p>
          <a:p>
            <a:pPr marL="0" indent="0">
              <a:buNone/>
            </a:pPr>
            <a:r>
              <a:rPr lang="en-US" sz="2000" dirty="0"/>
              <a:t>   show.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IN" sz="2000" dirty="0"/>
          </a:p>
          <a:p>
            <a:endParaRPr lang="en-IN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EC8B26-C75B-49A9-883F-78E8E52DDA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86" y="1302026"/>
            <a:ext cx="5902223" cy="418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773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ee vector vector boho art tribal doodle sketch tipi frame">
            <a:extLst>
              <a:ext uri="{FF2B5EF4-FFF2-40B4-BE49-F238E27FC236}">
                <a16:creationId xmlns:a16="http://schemas.microsoft.com/office/drawing/2014/main" id="{196B6085-6C61-4CF1-AC75-FFA540DB6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531D77-3D59-4AE7-832A-0C1FB41EA7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19" y="0"/>
            <a:ext cx="5283838" cy="6927574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E4B63AE-A7B2-4898-BD6E-4377B12E6A2E}"/>
              </a:ext>
            </a:extLst>
          </p:cNvPr>
          <p:cNvSpPr/>
          <p:nvPr/>
        </p:nvSpPr>
        <p:spPr>
          <a:xfrm>
            <a:off x="5711686" y="1238575"/>
            <a:ext cx="648031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15. “RANGA SAMAAGAMA- 2023”</a:t>
            </a:r>
          </a:p>
          <a:p>
            <a:r>
              <a:rPr lang="en-US" sz="2400" b="1" dirty="0"/>
              <a:t> </a:t>
            </a:r>
            <a:r>
              <a:rPr lang="en-US" sz="2400" dirty="0"/>
              <a:t>held at Journey Theatre group, Mangalore on 1st April 2023. Our student participated in the workshop. </a:t>
            </a:r>
          </a:p>
          <a:p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795124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Free vector vector boho art tribal doodle sketch tipi frame">
            <a:extLst>
              <a:ext uri="{FF2B5EF4-FFF2-40B4-BE49-F238E27FC236}">
                <a16:creationId xmlns:a16="http://schemas.microsoft.com/office/drawing/2014/main" id="{812C2665-EAA5-45AF-AEB3-07EA66A21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C67A09-B3A8-41DC-870C-1F8B5DB5A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29585-7B69-4C4A-9921-DC36BF664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321" y="4075044"/>
            <a:ext cx="10966173" cy="3682240"/>
          </a:xfrm>
        </p:spPr>
        <p:txBody>
          <a:bodyPr>
            <a:normAutofit/>
          </a:bodyPr>
          <a:lstStyle/>
          <a:p>
            <a:endParaRPr lang="en-IN" dirty="0"/>
          </a:p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16. “N-IGMA ‘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</a:rPr>
              <a:t>Shourya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’ Fest”</a:t>
            </a:r>
            <a:r>
              <a:rPr lang="en-US" b="1" dirty="0"/>
              <a:t> </a:t>
            </a:r>
            <a:r>
              <a:rPr lang="en-US" dirty="0"/>
              <a:t>held at Dr. NSAM First Grade College </a:t>
            </a:r>
            <a:r>
              <a:rPr lang="en-US" dirty="0" err="1"/>
              <a:t>Nitte</a:t>
            </a:r>
            <a:r>
              <a:rPr lang="en-US" dirty="0"/>
              <a:t>, </a:t>
            </a:r>
            <a:r>
              <a:rPr lang="en-US" dirty="0" err="1"/>
              <a:t>Karkala</a:t>
            </a:r>
            <a:r>
              <a:rPr lang="en-US" dirty="0"/>
              <a:t> on 3rd and 4th April 2023. </a:t>
            </a:r>
          </a:p>
          <a:p>
            <a:pPr marL="0" indent="0">
              <a:buNone/>
            </a:pPr>
            <a:r>
              <a:rPr lang="en-US" dirty="0"/>
              <a:t>• Our dance team won 1st place in group dance . </a:t>
            </a:r>
          </a:p>
          <a:p>
            <a:pPr marL="0" indent="0">
              <a:buNone/>
            </a:pPr>
            <a:r>
              <a:rPr lang="en-US" dirty="0"/>
              <a:t>• Our singing team won 2nd place in singing competition. </a:t>
            </a:r>
          </a:p>
          <a:p>
            <a:pPr marL="0" indent="0">
              <a:buNone/>
            </a:pPr>
            <a:r>
              <a:rPr lang="en-US" dirty="0"/>
              <a:t> 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9D6029-FB04-4238-A531-87640AD18A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16" y="149086"/>
            <a:ext cx="5794513" cy="43458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EB2FEA-084D-46F5-82C9-AE41CFF3C2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774" y="193814"/>
            <a:ext cx="5731565" cy="429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063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ee vector vector boho art tribal doodle sketch tipi frame">
            <a:extLst>
              <a:ext uri="{FF2B5EF4-FFF2-40B4-BE49-F238E27FC236}">
                <a16:creationId xmlns:a16="http://schemas.microsoft.com/office/drawing/2014/main" id="{7325B963-A01F-4362-8548-4864E2617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3F214-5355-4877-9E69-6E232C076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5687" y="1119947"/>
            <a:ext cx="5155096" cy="3869497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17. "Inter Collegiate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</a:rPr>
              <a:t>Yakshagana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 Competitions”</a:t>
            </a:r>
          </a:p>
          <a:p>
            <a:r>
              <a:rPr lang="en-US" sz="2000" b="1" dirty="0"/>
              <a:t> </a:t>
            </a:r>
            <a:r>
              <a:rPr lang="en-US" sz="2000" dirty="0"/>
              <a:t>Organized by </a:t>
            </a:r>
            <a:r>
              <a:rPr lang="en-US" sz="2000" dirty="0" err="1"/>
              <a:t>Govinda</a:t>
            </a:r>
            <a:r>
              <a:rPr lang="en-US" sz="2000" dirty="0"/>
              <a:t> Das college </a:t>
            </a:r>
            <a:r>
              <a:rPr lang="en-US" sz="2000" dirty="0" err="1"/>
              <a:t>surthkal</a:t>
            </a:r>
            <a:r>
              <a:rPr lang="en-US" sz="2000" dirty="0"/>
              <a:t> held on April 7 2023. </a:t>
            </a:r>
            <a:endParaRPr lang="en-IN" sz="2000" dirty="0"/>
          </a:p>
          <a:p>
            <a:r>
              <a:rPr lang="en-US" sz="2000" dirty="0"/>
              <a:t>Secured 1st place in </a:t>
            </a:r>
            <a:r>
              <a:rPr lang="en-US" sz="2000" dirty="0" err="1"/>
              <a:t>Bannada</a:t>
            </a:r>
            <a:r>
              <a:rPr lang="en-US" sz="2000" dirty="0"/>
              <a:t> </a:t>
            </a:r>
            <a:r>
              <a:rPr lang="en-US" sz="2000" dirty="0" err="1"/>
              <a:t>Vesha</a:t>
            </a:r>
            <a:r>
              <a:rPr lang="en-US" sz="2000" dirty="0"/>
              <a:t> and </a:t>
            </a:r>
            <a:r>
              <a:rPr lang="en-US" sz="2000" dirty="0" err="1"/>
              <a:t>Sthree</a:t>
            </a:r>
            <a:r>
              <a:rPr lang="en-US" sz="2000" dirty="0"/>
              <a:t> </a:t>
            </a:r>
            <a:r>
              <a:rPr lang="en-US" sz="2000" dirty="0" err="1"/>
              <a:t>Vesha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r>
              <a:rPr lang="en-US" sz="2000" dirty="0"/>
              <a:t>• Secured 2nd place in </a:t>
            </a:r>
            <a:r>
              <a:rPr lang="en-US" sz="2000" dirty="0" err="1"/>
              <a:t>Punduvesha</a:t>
            </a:r>
            <a:r>
              <a:rPr lang="en-US" sz="2000" dirty="0"/>
              <a:t> and </a:t>
            </a:r>
          </a:p>
          <a:p>
            <a:pPr marL="0" indent="0">
              <a:buNone/>
            </a:pPr>
            <a:r>
              <a:rPr lang="en-US" sz="2000" dirty="0"/>
              <a:t>   </a:t>
            </a:r>
            <a:r>
              <a:rPr lang="en-US" sz="2000" dirty="0" err="1"/>
              <a:t>Rajavesha</a:t>
            </a:r>
            <a:r>
              <a:rPr lang="en-US" sz="2000" dirty="0"/>
              <a:t>. </a:t>
            </a:r>
          </a:p>
          <a:p>
            <a:pPr marL="0" indent="0">
              <a:buNone/>
            </a:pPr>
            <a:r>
              <a:rPr lang="en-US" sz="2000" dirty="0"/>
              <a:t>The college also won Overall Championship for the event</a:t>
            </a:r>
            <a:endParaRPr lang="en-IN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8AF7AB-2E98-469B-AAC1-3A0079C65C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8" y="884582"/>
            <a:ext cx="7146235" cy="518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760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ee vector vector boho art tribal doodle sketch tipi frame">
            <a:extLst>
              <a:ext uri="{FF2B5EF4-FFF2-40B4-BE49-F238E27FC236}">
                <a16:creationId xmlns:a16="http://schemas.microsoft.com/office/drawing/2014/main" id="{93373F35-F971-4FD0-8384-4477107AB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9F47F-4686-4A42-87D9-8AE7918C0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6903" y="573295"/>
            <a:ext cx="5280991" cy="4351338"/>
          </a:xfrm>
        </p:spPr>
        <p:txBody>
          <a:bodyPr>
            <a:normAutofit/>
          </a:bodyPr>
          <a:lstStyle/>
          <a:p>
            <a:endParaRPr lang="en-IN" dirty="0"/>
          </a:p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18. "DINDIMA-2023" </a:t>
            </a:r>
            <a:r>
              <a:rPr lang="en-US" dirty="0"/>
              <a:t>Inter collegiate fest, organized by </a:t>
            </a:r>
            <a:r>
              <a:rPr lang="en-US" dirty="0" err="1"/>
              <a:t>kannada</a:t>
            </a:r>
            <a:r>
              <a:rPr lang="en-US" dirty="0"/>
              <a:t> department of St. Aloysius college on 17th April 2023. </a:t>
            </a:r>
          </a:p>
          <a:p>
            <a:r>
              <a:rPr lang="en-US" dirty="0"/>
              <a:t>Won first place in Best M.C. and in Variety. </a:t>
            </a:r>
          </a:p>
          <a:p>
            <a:r>
              <a:rPr lang="en-US" dirty="0"/>
              <a:t>The college also won Overall Championship for the events.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906852-5CE0-4738-A246-88BD14B6F1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09" y="874644"/>
            <a:ext cx="6917633" cy="518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678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ree vector vector boho art tribal doodle sketch tipi frame">
            <a:extLst>
              <a:ext uri="{FF2B5EF4-FFF2-40B4-BE49-F238E27FC236}">
                <a16:creationId xmlns:a16="http://schemas.microsoft.com/office/drawing/2014/main" id="{4B249ECC-7426-4C44-BB95-1C61A5308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14D9BDC-7730-45EA-A4CB-6927486A177E}"/>
              </a:ext>
            </a:extLst>
          </p:cNvPr>
          <p:cNvSpPr/>
          <p:nvPr/>
        </p:nvSpPr>
        <p:spPr>
          <a:xfrm>
            <a:off x="7166114" y="1447944"/>
            <a:ext cx="48900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19. "JASHAN-2023" </a:t>
            </a:r>
            <a:r>
              <a:rPr lang="en-US" sz="2400" dirty="0"/>
              <a:t>Express your creativity, inter collegiate fest organized by AJ Institute of Management, Mangalore held on 19th April 2023. </a:t>
            </a:r>
          </a:p>
          <a:p>
            <a:endParaRPr lang="en-IN" sz="2400" dirty="0"/>
          </a:p>
          <a:p>
            <a:r>
              <a:rPr lang="en-US" sz="2400" dirty="0"/>
              <a:t>• Our Team won 1st place in group dance and singing. </a:t>
            </a:r>
            <a:endParaRPr lang="en-IN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BA8413-6E4A-4CEB-8B71-C0A20629FB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33" y="795130"/>
            <a:ext cx="6507944" cy="547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503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Free vector vector boho art tribal doodle sketch tipi frame">
            <a:extLst>
              <a:ext uri="{FF2B5EF4-FFF2-40B4-BE49-F238E27FC236}">
                <a16:creationId xmlns:a16="http://schemas.microsoft.com/office/drawing/2014/main" id="{3B0AC6A8-E5D6-4359-BCBE-DA48E8F12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D0D56A-EF21-42AF-A882-74CA2D451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10058C-0185-4916-A72A-A5EABF13F1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50" y="1451112"/>
            <a:ext cx="5731289" cy="4298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CCAAD5C-9968-4D5A-975F-EE6A60FA3011}"/>
              </a:ext>
            </a:extLst>
          </p:cNvPr>
          <p:cNvSpPr/>
          <p:nvPr/>
        </p:nvSpPr>
        <p:spPr>
          <a:xfrm>
            <a:off x="6258337" y="1815045"/>
            <a:ext cx="582764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20. "Singing Competition“</a:t>
            </a: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Organized by SMS College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Bramhavar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 24th May 2023.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-Secured 1st place in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Deshabakthi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Geethe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and in Classical Singing. </a:t>
            </a:r>
          </a:p>
        </p:txBody>
      </p:sp>
    </p:spTree>
    <p:extLst>
      <p:ext uri="{BB962C8B-B14F-4D97-AF65-F5344CB8AC3E}">
        <p14:creationId xmlns:p14="http://schemas.microsoft.com/office/powerpoint/2010/main" val="648130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ee vector vector boho art tribal doodle sketch tipi frame">
            <a:extLst>
              <a:ext uri="{FF2B5EF4-FFF2-40B4-BE49-F238E27FC236}">
                <a16:creationId xmlns:a16="http://schemas.microsoft.com/office/drawing/2014/main" id="{CABA544D-5CE7-4338-8572-8DF583678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E41A8-3F85-45F5-8C2F-BE1F1FF20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5452" y="198782"/>
            <a:ext cx="6006548" cy="5948363"/>
          </a:xfrm>
        </p:spPr>
        <p:txBody>
          <a:bodyPr>
            <a:normAutofit/>
          </a:bodyPr>
          <a:lstStyle/>
          <a:p>
            <a:endParaRPr lang="en-IN" dirty="0"/>
          </a:p>
          <a:p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21. "YUVA-2023" </a:t>
            </a:r>
          </a:p>
          <a:p>
            <a:pPr marL="0" indent="0">
              <a:buNone/>
            </a:pPr>
            <a:r>
              <a:rPr lang="en-US" dirty="0"/>
              <a:t>Management and cultural Fest organized by </a:t>
            </a:r>
            <a:r>
              <a:rPr lang="en-US" dirty="0" err="1"/>
              <a:t>Moodlakatte</a:t>
            </a:r>
            <a:r>
              <a:rPr lang="en-US" dirty="0"/>
              <a:t> Institute of Technology, </a:t>
            </a:r>
            <a:r>
              <a:rPr lang="en-US" dirty="0" err="1"/>
              <a:t>Moodlakatte</a:t>
            </a:r>
            <a:r>
              <a:rPr lang="en-US" dirty="0"/>
              <a:t> held on 25th may 2023. </a:t>
            </a:r>
            <a:endParaRPr lang="en-IN" dirty="0"/>
          </a:p>
          <a:p>
            <a:r>
              <a:rPr lang="en-US" dirty="0"/>
              <a:t>Secured 1st place in Mad add, Quiz, Hash Tag and in Variety.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C76E74-6C2C-4C8B-9807-776A9842E5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76" y="357809"/>
            <a:ext cx="5739741" cy="6133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17850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ee vector vector boho art tribal doodle sketch tipi frame">
            <a:extLst>
              <a:ext uri="{FF2B5EF4-FFF2-40B4-BE49-F238E27FC236}">
                <a16:creationId xmlns:a16="http://schemas.microsoft.com/office/drawing/2014/main" id="{218176D5-D858-4651-8366-786EFB8FC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A4981-485C-462E-91C8-417A88F31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504" y="1033670"/>
            <a:ext cx="10515600" cy="5715000"/>
          </a:xfrm>
        </p:spPr>
        <p:txBody>
          <a:bodyPr>
            <a:normAutofit/>
          </a:bodyPr>
          <a:lstStyle/>
          <a:p>
            <a:r>
              <a:rPr lang="en-US" dirty="0"/>
              <a:t>Mrs. Gowri Shenoy, Dept of Commerce is the coordinator of this association. </a:t>
            </a:r>
          </a:p>
          <a:p>
            <a:r>
              <a:rPr lang="en-US" dirty="0"/>
              <a:t>1. Variety of cultural events were held on occasion of Kannada </a:t>
            </a:r>
            <a:r>
              <a:rPr lang="en-US" dirty="0" err="1"/>
              <a:t>Rajyothsava</a:t>
            </a:r>
            <a:r>
              <a:rPr lang="en-US" dirty="0"/>
              <a:t> program in our college mini auditorium on 01-11-22 </a:t>
            </a:r>
          </a:p>
          <a:p>
            <a:r>
              <a:rPr lang="en-US" dirty="0"/>
              <a:t>2. Various cultural events was performed by the students at Students Council inauguration on 07-12-22 </a:t>
            </a:r>
          </a:p>
          <a:p>
            <a:r>
              <a:rPr lang="en-US" dirty="0"/>
              <a:t>3. Cultural Association had conducted "Freshers' day on 6/01/ 2023. </a:t>
            </a:r>
          </a:p>
          <a:p>
            <a:r>
              <a:rPr lang="en-US" dirty="0"/>
              <a:t>4. Association conducted various cultural competition in the college from 18-04-23 to 21-04-23 such as singing, dancing, drawing, story, poem, essay writing etc.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07536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ee vector vector boho art tribal doodle sketch tipi frame">
            <a:extLst>
              <a:ext uri="{FF2B5EF4-FFF2-40B4-BE49-F238E27FC236}">
                <a16:creationId xmlns:a16="http://schemas.microsoft.com/office/drawing/2014/main" id="{6A88FA4A-C1F8-4107-A676-4FC2DD74B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0A5BF-93BA-4CA1-ADA1-9761DC1E5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8364" y="1825625"/>
            <a:ext cx="5287619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22. "EQUINOX-2023" </a:t>
            </a:r>
            <a:r>
              <a:rPr lang="en-US" dirty="0"/>
              <a:t>A State level PG management &amp; UG cultural Fest, organized by University Evening College, </a:t>
            </a:r>
            <a:r>
              <a:rPr lang="en-US" dirty="0" err="1"/>
              <a:t>Hampankatta</a:t>
            </a:r>
            <a:r>
              <a:rPr lang="en-US" dirty="0"/>
              <a:t> Mangalore, held on 27th May 2023. </a:t>
            </a:r>
          </a:p>
          <a:p>
            <a:endParaRPr lang="en-IN" dirty="0"/>
          </a:p>
          <a:p>
            <a:r>
              <a:rPr lang="en-US" dirty="0"/>
              <a:t>Secured 1st place in cultural Bonanza </a:t>
            </a:r>
            <a:endParaRPr lang="en-IN" dirty="0"/>
          </a:p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C52290-055E-4187-8F95-FFFD9814EE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33" y="367748"/>
            <a:ext cx="6145264" cy="6122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160769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Free vector vector boho art tribal doodle sketch tipi frame">
            <a:extLst>
              <a:ext uri="{FF2B5EF4-FFF2-40B4-BE49-F238E27FC236}">
                <a16:creationId xmlns:a16="http://schemas.microsoft.com/office/drawing/2014/main" id="{EE4DEAA3-3B48-42BF-8429-E6BDD0827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0F92243-CC68-450F-8241-451D1D5A72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10" y="1013791"/>
            <a:ext cx="7006560" cy="4586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05A6E1-C3BD-40AB-8A2A-E2543B5CA459}"/>
              </a:ext>
            </a:extLst>
          </p:cNvPr>
          <p:cNvSpPr txBox="1"/>
          <p:nvPr/>
        </p:nvSpPr>
        <p:spPr>
          <a:xfrm>
            <a:off x="7444409" y="1898373"/>
            <a:ext cx="44626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Secured 3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place, in Udupi district level 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Folk Competition-2023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in the event, Folk Song Competition, held on 18-06-2023</a:t>
            </a:r>
            <a:endParaRPr lang="en-I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3377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ree vector vector boho art tribal doodle sketch tipi frame">
            <a:extLst>
              <a:ext uri="{FF2B5EF4-FFF2-40B4-BE49-F238E27FC236}">
                <a16:creationId xmlns:a16="http://schemas.microsoft.com/office/drawing/2014/main" id="{DA069115-0E43-407E-B24B-DFBB36822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4E0A0D1-9016-43B2-BA8F-81C3DBB1A7D8}"/>
              </a:ext>
            </a:extLst>
          </p:cNvPr>
          <p:cNvSpPr/>
          <p:nvPr/>
        </p:nvSpPr>
        <p:spPr>
          <a:xfrm>
            <a:off x="616226" y="458284"/>
            <a:ext cx="1015779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sz="16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23. "Sahyadri Whiz Quiz 2023"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A national level Quiz competition organized by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sahyadri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College of engineering and management, Mangalore on 2nd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june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2023. Our students participated in Quiz Competition. </a:t>
            </a:r>
          </a:p>
          <a:p>
            <a:endParaRPr lang="en-IN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24. "DIGANTA"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organized by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Govinda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Dasa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College,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Surathkal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on 3rd June 2023. Our students participated in elocution competition, Posture making and Face painting events. </a:t>
            </a:r>
          </a:p>
          <a:p>
            <a:endParaRPr lang="en-IN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IN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25. “ABHIJNA” </a:t>
            </a:r>
            <a:r>
              <a:rPr lang="en-I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Fest organized by PG department of Sri </a:t>
            </a:r>
            <a:r>
              <a:rPr lang="en-IN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Poornaprajna</a:t>
            </a:r>
            <a:r>
              <a:rPr lang="en-I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College, Udupi on 9 June 2023. </a:t>
            </a: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• secured 1st place in Quiz competition and reels making. </a:t>
            </a: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• secured 2nd place in Mad ads. </a:t>
            </a: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The College also won “overall Runner up” for the event. </a:t>
            </a:r>
          </a:p>
          <a:p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3700841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ree vector vector boho art tribal doodle sketch tipi frame">
            <a:extLst>
              <a:ext uri="{FF2B5EF4-FFF2-40B4-BE49-F238E27FC236}">
                <a16:creationId xmlns:a16="http://schemas.microsoft.com/office/drawing/2014/main" id="{1ED96ECA-08B6-4F18-B042-9471988DE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756CF4-ECD1-47A1-81A5-BFE802735F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34" y="566530"/>
            <a:ext cx="7818784" cy="5864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54A702-D891-432E-A866-044E2A901B9A}"/>
              </a:ext>
            </a:extLst>
          </p:cNvPr>
          <p:cNvSpPr txBox="1"/>
          <p:nvPr/>
        </p:nvSpPr>
        <p:spPr>
          <a:xfrm>
            <a:off x="9170504" y="2395330"/>
            <a:ext cx="3021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Bahnschrift" panose="020B0502040204020203" pitchFamily="34" charset="0"/>
              </a:rPr>
              <a:t>“ABHIJNA”</a:t>
            </a:r>
            <a:endParaRPr lang="en-IN" sz="3600" b="1" dirty="0">
              <a:solidFill>
                <a:schemeClr val="accent2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0915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ree vector vector boho art tribal doodle sketch tipi frame">
            <a:extLst>
              <a:ext uri="{FF2B5EF4-FFF2-40B4-BE49-F238E27FC236}">
                <a16:creationId xmlns:a16="http://schemas.microsoft.com/office/drawing/2014/main" id="{900C30E7-647E-4A7E-8E11-C3B802BC7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12E6C9F-80DD-45DD-AF81-60E498262402}"/>
              </a:ext>
            </a:extLst>
          </p:cNvPr>
          <p:cNvSpPr/>
          <p:nvPr/>
        </p:nvSpPr>
        <p:spPr>
          <a:xfrm>
            <a:off x="477078" y="487017"/>
            <a:ext cx="1055535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0" u="none" strike="noStrike" baseline="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PG Students Achievements</a:t>
            </a:r>
            <a:endParaRPr lang="en-IN" sz="2800" b="1" i="0" u="none" strike="noStrike" baseline="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1.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Team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M.Com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got “Overall Runner's up Prize” at National Level Commerce and Management 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"Fest 2023 - Magnum"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organised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by Department of Commerce Mangalore University,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Konaje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• won First prize in Finance event. </a:t>
            </a: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• won the Best Manager event. </a:t>
            </a:r>
          </a:p>
          <a:p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2.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Team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M.Com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participated at the State level Commerce and Management fest 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“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Playstore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 2023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”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held at Manjunath Pai Memorial Government First Grade College of Professional &amp; Business Management,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Karkala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 Participated in Best Manager event and in Finance Event and Quiz Event and secured First place. </a:t>
            </a:r>
          </a:p>
          <a:p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. 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"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Unifest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 2023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Spellen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"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held at Department of PG studies in Commerce of University College Mangalore on 6 June 2023. </a:t>
            </a:r>
          </a:p>
          <a:p>
            <a:endParaRPr lang="en-IN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Won the Best manager event. 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7567160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F8592E-9F29-443D-90E2-D57F4CDA9D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198" y="41716"/>
            <a:ext cx="7291007" cy="68162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157F2E-EAD0-4839-AD82-F1563D0D710A}"/>
              </a:ext>
            </a:extLst>
          </p:cNvPr>
          <p:cNvSpPr txBox="1"/>
          <p:nvPr/>
        </p:nvSpPr>
        <p:spPr>
          <a:xfrm>
            <a:off x="7838661" y="2375452"/>
            <a:ext cx="4353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“MAGNUM 2023”</a:t>
            </a:r>
            <a:endParaRPr lang="en-IN" sz="32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3961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Free vector vector boho art tribal doodle sketch tipi frame">
            <a:extLst>
              <a:ext uri="{FF2B5EF4-FFF2-40B4-BE49-F238E27FC236}">
                <a16:creationId xmlns:a16="http://schemas.microsoft.com/office/drawing/2014/main" id="{46E1EB05-D54E-46C2-AADA-8899600AB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4A95422-C720-4A08-949B-9146BB3D25CA}"/>
              </a:ext>
            </a:extLst>
          </p:cNvPr>
          <p:cNvSpPr txBox="1"/>
          <p:nvPr/>
        </p:nvSpPr>
        <p:spPr>
          <a:xfrm>
            <a:off x="1967947" y="407504"/>
            <a:ext cx="9501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"Unleashing Brilliance: Celebrating Talents at our College!"</a:t>
            </a:r>
            <a:endParaRPr lang="en-IN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EDBD0C-06E0-4414-A8AC-0E915041E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74" y="993914"/>
            <a:ext cx="4234069" cy="26835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16D8FA-DDFF-4C01-9449-081A5DF674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175" y="844827"/>
            <a:ext cx="4248978" cy="2832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FE676E-3B36-48AB-8631-13BF27136A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640" y="3600173"/>
            <a:ext cx="4707837" cy="31385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507790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ree vector vector boho art tribal doodle sketch tipi frame">
            <a:extLst>
              <a:ext uri="{FF2B5EF4-FFF2-40B4-BE49-F238E27FC236}">
                <a16:creationId xmlns:a16="http://schemas.microsoft.com/office/drawing/2014/main" id="{E6B7EAE5-6ADE-4BB7-BEC6-129EE71CB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633D024-7EEA-4EBA-8C0D-75EC6A97653B}"/>
              </a:ext>
            </a:extLst>
          </p:cNvPr>
          <p:cNvSpPr/>
          <p:nvPr/>
        </p:nvSpPr>
        <p:spPr>
          <a:xfrm>
            <a:off x="457201" y="342757"/>
            <a:ext cx="118076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"Celebrating Excellence: Honoring Achievement on Prize Distribution Day"</a:t>
            </a:r>
            <a:endParaRPr lang="en-IN" sz="24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9A88E-19CB-4C23-BA40-977B8D2E2E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53" y="904461"/>
            <a:ext cx="5727104" cy="42141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886C52-331B-45B0-91F7-5C92296674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836" y="906532"/>
            <a:ext cx="5526155" cy="418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7424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Free vector vector boho art tribal doodle sketch tipi frame">
            <a:extLst>
              <a:ext uri="{FF2B5EF4-FFF2-40B4-BE49-F238E27FC236}">
                <a16:creationId xmlns:a16="http://schemas.microsoft.com/office/drawing/2014/main" id="{752563C1-E009-4E35-BA00-16369F324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B7A753-C060-43D1-9C17-C00F634045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80" y="3558208"/>
            <a:ext cx="4735116" cy="3011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E2BB9C-BFBE-4DF0-AB35-A9538E5891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816" y="387626"/>
            <a:ext cx="4799035" cy="3031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B07F8-40C9-4ACD-A411-6CA7F2B0DE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95" y="372510"/>
            <a:ext cx="4809956" cy="3203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22E8AD-69A0-483E-9A52-463BD90E53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313" y="3394896"/>
            <a:ext cx="4820478" cy="3116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181508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Free vector vector boho art tribal doodle sketch tipi frame">
            <a:extLst>
              <a:ext uri="{FF2B5EF4-FFF2-40B4-BE49-F238E27FC236}">
                <a16:creationId xmlns:a16="http://schemas.microsoft.com/office/drawing/2014/main" id="{42F102A3-C7B5-4F4F-81E3-E6E14E884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2D50232-E57D-49F6-A374-73774CA43A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113" y="3674603"/>
            <a:ext cx="4241034" cy="28255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9DDCC0-EF3C-4E4D-A9F9-109F5479A8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008" y="839565"/>
            <a:ext cx="3887760" cy="25902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E69CE6-C932-438D-AA95-E27D40674FC9}"/>
              </a:ext>
            </a:extLst>
          </p:cNvPr>
          <p:cNvSpPr txBox="1"/>
          <p:nvPr/>
        </p:nvSpPr>
        <p:spPr>
          <a:xfrm>
            <a:off x="1331845" y="238538"/>
            <a:ext cx="9471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Day Celebration</a:t>
            </a:r>
            <a:endParaRPr lang="en-IN" sz="24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504CAE-262C-4F31-9A11-C7DC20E645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812526"/>
            <a:ext cx="3780181" cy="28351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2971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Free vector vector boho art tribal doodle sketch tipi frame">
            <a:extLst>
              <a:ext uri="{FF2B5EF4-FFF2-40B4-BE49-F238E27FC236}">
                <a16:creationId xmlns:a16="http://schemas.microsoft.com/office/drawing/2014/main" id="{D27C888A-D7A6-4103-AB5E-AF72E4AE9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33FDF9-EC1A-417F-9716-A9E1C725C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991" y="166342"/>
            <a:ext cx="11608905" cy="1325563"/>
          </a:xfrm>
        </p:spPr>
        <p:txBody>
          <a:bodyPr/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Students’ Council inauguration &amp; Cultural Programs.</a:t>
            </a:r>
            <a:endParaRPr lang="en-IN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2C977C54-8B4E-4146-99A9-E66620D93B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74" y="1530627"/>
            <a:ext cx="3210340" cy="21937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33A4879-428A-46DC-9004-E750A42A25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43" y="3993044"/>
            <a:ext cx="3518453" cy="23447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5D22F3E-26E2-43F2-B261-CE1992F9BE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755" y="1374279"/>
            <a:ext cx="6917163" cy="48185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72518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2A6BAF-15DA-4D79-8500-A65C800B19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61" y="2266122"/>
            <a:ext cx="5643769" cy="377686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4799F6-716C-40D3-90D9-7A8FC3F74C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013" y="2236306"/>
            <a:ext cx="5548884" cy="390607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3BEB2E-1368-446D-A93F-BDC1DA8D796A}"/>
              </a:ext>
            </a:extLst>
          </p:cNvPr>
          <p:cNvSpPr txBox="1"/>
          <p:nvPr/>
        </p:nvSpPr>
        <p:spPr>
          <a:xfrm>
            <a:off x="0" y="646043"/>
            <a:ext cx="12281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Spectacular Cultural program presented by our college students.</a:t>
            </a:r>
            <a:endParaRPr lang="en-IN" sz="28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8864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Free vector colorful confetti background with text space">
            <a:extLst>
              <a:ext uri="{FF2B5EF4-FFF2-40B4-BE49-F238E27FC236}">
                <a16:creationId xmlns:a16="http://schemas.microsoft.com/office/drawing/2014/main" id="{AF2D3959-3B48-4476-BF52-C0A1A5D5B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08" y="0"/>
            <a:ext cx="11748052" cy="669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C4D1CE2-9F16-4244-A7F5-D7B245BD54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357" y="954157"/>
            <a:ext cx="7229060" cy="54217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4EC599-59E7-4835-B115-188407E81F9D}"/>
              </a:ext>
            </a:extLst>
          </p:cNvPr>
          <p:cNvSpPr txBox="1"/>
          <p:nvPr/>
        </p:nvSpPr>
        <p:spPr>
          <a:xfrm>
            <a:off x="1550505" y="278296"/>
            <a:ext cx="9084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Trophies won by the college, at various Events</a:t>
            </a:r>
            <a:endParaRPr lang="en-IN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14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ee vector vector boho art tribal doodle sketch tipi frame">
            <a:extLst>
              <a:ext uri="{FF2B5EF4-FFF2-40B4-BE49-F238E27FC236}">
                <a16:creationId xmlns:a16="http://schemas.microsoft.com/office/drawing/2014/main" id="{0B7B9DEF-930B-4348-A63D-EE8F67D3D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3D550-8E93-4470-96E8-C6E633881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2626" y="467139"/>
            <a:ext cx="5791200" cy="6390861"/>
          </a:xfrm>
        </p:spPr>
        <p:txBody>
          <a:bodyPr>
            <a:normAutofit fontScale="85000" lnSpcReduction="20000"/>
          </a:bodyPr>
          <a:lstStyle/>
          <a:p>
            <a:r>
              <a:rPr lang="en-IN" b="1" dirty="0">
                <a:solidFill>
                  <a:schemeClr val="accent4">
                    <a:lumMod val="50000"/>
                  </a:schemeClr>
                </a:solidFill>
              </a:rPr>
              <a:t>UG Students Achievements</a:t>
            </a:r>
            <a:r>
              <a:rPr lang="en-IN" b="1" dirty="0"/>
              <a:t>: </a:t>
            </a:r>
            <a:endParaRPr lang="en-IN" dirty="0"/>
          </a:p>
          <a:p>
            <a:pPr marL="0" indent="0">
              <a:buNone/>
            </a:pP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1. “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</a:rPr>
              <a:t>Yuva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 Utsav-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</a:rPr>
              <a:t>Yuva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</a:rPr>
              <a:t>Samvad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 Fest” </a:t>
            </a:r>
            <a:r>
              <a:rPr lang="en-US" dirty="0"/>
              <a:t>held on 21-10-2022 organized on the occasion of District </a:t>
            </a:r>
            <a:r>
              <a:rPr lang="en-US" dirty="0" err="1"/>
              <a:t>Yuva</a:t>
            </a:r>
            <a:r>
              <a:rPr lang="en-US" dirty="0"/>
              <a:t> Utsav 2022 held at </a:t>
            </a:r>
            <a:r>
              <a:rPr lang="en-US" dirty="0" err="1"/>
              <a:t>Poornaprajna</a:t>
            </a:r>
            <a:r>
              <a:rPr lang="en-US" dirty="0"/>
              <a:t>  College, Udupi on the theme of “Take pride in our Heritage and Legacy”. </a:t>
            </a:r>
          </a:p>
          <a:p>
            <a:pPr marL="0" indent="0">
              <a:buNone/>
            </a:pPr>
            <a:r>
              <a:rPr lang="en-US" dirty="0"/>
              <a:t> • Our dance team won first Place in</a:t>
            </a:r>
          </a:p>
          <a:p>
            <a:pPr marL="0" indent="0">
              <a:buNone/>
            </a:pPr>
            <a:r>
              <a:rPr lang="en-US" dirty="0"/>
              <a:t>    cultural festival Group Dance. </a:t>
            </a:r>
          </a:p>
          <a:p>
            <a:pPr marL="0" indent="0">
              <a:buNone/>
            </a:pPr>
            <a:r>
              <a:rPr lang="en-US" dirty="0"/>
              <a:t> •  And won 3rd place in Poem Writing.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2. "Taluk Level Essay Competition”</a:t>
            </a:r>
          </a:p>
          <a:p>
            <a:r>
              <a:rPr lang="en-US" b="1" dirty="0"/>
              <a:t> </a:t>
            </a:r>
            <a:r>
              <a:rPr lang="en-US" dirty="0"/>
              <a:t>held on 21st November 2022 at Dr. G Shankar govt. Women's First Grade College &amp; PG Study </a:t>
            </a:r>
            <a:r>
              <a:rPr lang="en-US" dirty="0" err="1"/>
              <a:t>centre</a:t>
            </a:r>
            <a:r>
              <a:rPr lang="en-US" dirty="0"/>
              <a:t> </a:t>
            </a:r>
            <a:r>
              <a:rPr lang="en-US" dirty="0" err="1"/>
              <a:t>Ajjarkadu</a:t>
            </a:r>
            <a:r>
              <a:rPr lang="en-US" dirty="0"/>
              <a:t>, Udupi on occasion of National Voters Day celebration on 25th January 2023. </a:t>
            </a:r>
          </a:p>
          <a:p>
            <a:pPr marL="0" indent="0">
              <a:buNone/>
            </a:pPr>
            <a:r>
              <a:rPr lang="en-US" dirty="0"/>
              <a:t>• secured 3rd place in Kannada essay</a:t>
            </a:r>
          </a:p>
          <a:p>
            <a:pPr marL="0" indent="0">
              <a:buNone/>
            </a:pPr>
            <a:r>
              <a:rPr lang="en-US" dirty="0"/>
              <a:t>   writing. 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3F5B3A-BCAF-4176-BB28-F7FF1F4AA5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38" y="626164"/>
            <a:ext cx="5545636" cy="56454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51872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ee vector vector boho art tribal doodle sketch tipi frame">
            <a:extLst>
              <a:ext uri="{FF2B5EF4-FFF2-40B4-BE49-F238E27FC236}">
                <a16:creationId xmlns:a16="http://schemas.microsoft.com/office/drawing/2014/main" id="{F4B71A54-5C49-47FB-86E3-116EEA40B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CFC32-CA54-45BC-B763-1FC288B8F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1347" y="69574"/>
            <a:ext cx="5966791" cy="6788426"/>
          </a:xfrm>
        </p:spPr>
        <p:txBody>
          <a:bodyPr>
            <a:normAutofit/>
          </a:bodyPr>
          <a:lstStyle/>
          <a:p>
            <a:endParaRPr lang="en-IN" dirty="0"/>
          </a:p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3. ‘FANDOME’ </a:t>
            </a:r>
            <a:r>
              <a:rPr lang="en-US" dirty="0"/>
              <a:t>To infinity and beyond. A National Level UG inter collegiate talent quest held at </a:t>
            </a:r>
            <a:r>
              <a:rPr lang="en-US" dirty="0" err="1"/>
              <a:t>Roshini</a:t>
            </a:r>
            <a:r>
              <a:rPr lang="en-US" dirty="0"/>
              <a:t> </a:t>
            </a:r>
            <a:r>
              <a:rPr lang="en-US" dirty="0" err="1"/>
              <a:t>Nilaya</a:t>
            </a:r>
            <a:r>
              <a:rPr lang="en-US" dirty="0"/>
              <a:t> school of social work </a:t>
            </a:r>
            <a:r>
              <a:rPr lang="en-US" dirty="0" err="1"/>
              <a:t>Managalore</a:t>
            </a:r>
            <a:r>
              <a:rPr lang="en-US" dirty="0"/>
              <a:t> held on 25 -11-2022. </a:t>
            </a:r>
          </a:p>
          <a:p>
            <a:pPr marL="0" indent="0">
              <a:buNone/>
            </a:pPr>
            <a:r>
              <a:rPr lang="en-US" dirty="0"/>
              <a:t>• won 2nd place in photography and</a:t>
            </a:r>
          </a:p>
          <a:p>
            <a:pPr marL="0" indent="0">
              <a:buNone/>
            </a:pPr>
            <a:r>
              <a:rPr lang="en-US" dirty="0"/>
              <a:t>   cooking without fire. </a:t>
            </a:r>
          </a:p>
          <a:p>
            <a:r>
              <a:rPr lang="en-US" dirty="0"/>
              <a:t> won 1st place in Mock Press and Reel</a:t>
            </a:r>
          </a:p>
          <a:p>
            <a:pPr marL="0" indent="0">
              <a:buNone/>
            </a:pPr>
            <a:r>
              <a:rPr lang="en-US" dirty="0"/>
              <a:t>    making. </a:t>
            </a:r>
          </a:p>
          <a:p>
            <a:r>
              <a:rPr lang="en-US" dirty="0"/>
              <a:t>The college also won” Overall runner up” championship for the event.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F7742C-A3D4-406E-883A-3F086C48A5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62" y="715617"/>
            <a:ext cx="5768624" cy="5307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96278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Free vector vector boho art tribal doodle sketch tipi frame">
            <a:extLst>
              <a:ext uri="{FF2B5EF4-FFF2-40B4-BE49-F238E27FC236}">
                <a16:creationId xmlns:a16="http://schemas.microsoft.com/office/drawing/2014/main" id="{2E4C7112-F791-4F68-BEB8-0FF26C9B0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7A0D8B-3F6E-4CBD-8117-DABB69EEF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A910EA5-706E-4995-96FC-8F1693629F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91" y="502974"/>
            <a:ext cx="5486400" cy="57272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9A48102-ACAF-4472-A3DD-4C0BFCC5BDE8}"/>
              </a:ext>
            </a:extLst>
          </p:cNvPr>
          <p:cNvSpPr/>
          <p:nvPr/>
        </p:nvSpPr>
        <p:spPr>
          <a:xfrm>
            <a:off x="6241774" y="951637"/>
            <a:ext cx="533731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dirty="0">
                <a:solidFill>
                  <a:schemeClr val="accent4">
                    <a:lumMod val="75000"/>
                  </a:schemeClr>
                </a:solidFill>
              </a:rPr>
              <a:t>4. “Swarasangama-2022”</a:t>
            </a:r>
          </a:p>
          <a:p>
            <a:r>
              <a:rPr lang="en-IN" sz="2800" b="1" dirty="0"/>
              <a:t> </a:t>
            </a:r>
            <a:r>
              <a:rPr lang="en-IN" sz="2800" dirty="0"/>
              <a:t>A University level singing fest held at </a:t>
            </a:r>
            <a:r>
              <a:rPr lang="en-IN" sz="2800" dirty="0" err="1"/>
              <a:t>Dr.</a:t>
            </a:r>
            <a:r>
              <a:rPr lang="en-IN" sz="2800" dirty="0"/>
              <a:t> Shankar </a:t>
            </a:r>
            <a:r>
              <a:rPr lang="en-IN" sz="2800" dirty="0" err="1"/>
              <a:t>Govt.Women’s</a:t>
            </a:r>
            <a:r>
              <a:rPr lang="en-IN" sz="2800" dirty="0"/>
              <a:t> First Grade College And P.G Study centre </a:t>
            </a:r>
            <a:r>
              <a:rPr lang="en-IN" sz="2800" dirty="0" err="1"/>
              <a:t>Ajjarkadu</a:t>
            </a:r>
            <a:r>
              <a:rPr lang="en-IN" sz="2800" dirty="0"/>
              <a:t>, Udupi held on 1st December 2022. </a:t>
            </a:r>
          </a:p>
          <a:p>
            <a:endParaRPr lang="en-IN" sz="2800" dirty="0"/>
          </a:p>
          <a:p>
            <a:r>
              <a:rPr lang="en-US" sz="2800" dirty="0"/>
              <a:t> The singing team won 1st place in group singing. 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962247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ee vector vector boho art tribal doodle sketch tipi frame">
            <a:extLst>
              <a:ext uri="{FF2B5EF4-FFF2-40B4-BE49-F238E27FC236}">
                <a16:creationId xmlns:a16="http://schemas.microsoft.com/office/drawing/2014/main" id="{033AF4C7-99E8-4CCF-8575-CF99005AC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7E70F-6971-4570-8A19-A81EFC983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3661" y="-1"/>
            <a:ext cx="6258339" cy="6569765"/>
          </a:xfrm>
        </p:spPr>
        <p:txBody>
          <a:bodyPr>
            <a:normAutofit/>
          </a:bodyPr>
          <a:lstStyle/>
          <a:p>
            <a:endParaRPr lang="en-IN" dirty="0"/>
          </a:p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5. "South East Zone Youth Festival" </a:t>
            </a:r>
            <a:r>
              <a:rPr lang="en-US" dirty="0"/>
              <a:t>held at Gulbarga on 27th to 31st January, 2023. </a:t>
            </a:r>
          </a:p>
          <a:p>
            <a:r>
              <a:rPr lang="en-US" dirty="0" err="1"/>
              <a:t>Durgadheesh</a:t>
            </a:r>
            <a:r>
              <a:rPr lang="en-US" dirty="0"/>
              <a:t> </a:t>
            </a:r>
            <a:r>
              <a:rPr lang="en-US" dirty="0" err="1"/>
              <a:t>Hebbar</a:t>
            </a:r>
            <a:r>
              <a:rPr lang="en-US" dirty="0"/>
              <a:t> of 3rd B.com participated in photography event. </a:t>
            </a:r>
          </a:p>
          <a:p>
            <a:endParaRPr lang="en-US" dirty="0"/>
          </a:p>
          <a:p>
            <a:r>
              <a:rPr lang="en-IN" b="1" dirty="0">
                <a:solidFill>
                  <a:schemeClr val="accent4">
                    <a:lumMod val="75000"/>
                  </a:schemeClr>
                </a:solidFill>
              </a:rPr>
              <a:t>6. “UMANG 2022-23” </a:t>
            </a:r>
          </a:p>
          <a:p>
            <a:r>
              <a:rPr lang="en-IN" dirty="0"/>
              <a:t>Inter collegiate Hindi fest held on 03-12-2022 at Alva’s College </a:t>
            </a:r>
            <a:r>
              <a:rPr lang="en-IN" dirty="0" err="1"/>
              <a:t>Moodubidre</a:t>
            </a:r>
            <a:r>
              <a:rPr lang="en-IN" dirty="0"/>
              <a:t> . </a:t>
            </a:r>
          </a:p>
          <a:p>
            <a:pPr marL="0" indent="0">
              <a:buNone/>
            </a:pPr>
            <a:r>
              <a:rPr lang="en-US" dirty="0"/>
              <a:t>• secured first in Face painting and group</a:t>
            </a:r>
          </a:p>
          <a:p>
            <a:pPr marL="0" indent="0">
              <a:buNone/>
            </a:pPr>
            <a:r>
              <a:rPr lang="en-US" dirty="0"/>
              <a:t>   dance. </a:t>
            </a:r>
          </a:p>
          <a:p>
            <a:r>
              <a:rPr lang="en-US" dirty="0"/>
              <a:t>The College also won “overall championship” for the event 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F78767-73AC-492C-B297-BB4694E127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74" y="387625"/>
            <a:ext cx="5505904" cy="61125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1770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ree vector vector boho art tribal doodle sketch tipi frame">
            <a:extLst>
              <a:ext uri="{FF2B5EF4-FFF2-40B4-BE49-F238E27FC236}">
                <a16:creationId xmlns:a16="http://schemas.microsoft.com/office/drawing/2014/main" id="{4C1D76A0-B189-4744-B75D-053FDBB70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F743C-7F87-4B91-95B1-25BD79DB0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174" y="911225"/>
            <a:ext cx="10515600" cy="4351338"/>
          </a:xfrm>
        </p:spPr>
        <p:txBody>
          <a:bodyPr>
            <a:normAutofit/>
          </a:bodyPr>
          <a:lstStyle/>
          <a:p>
            <a:endParaRPr lang="en-IN" dirty="0"/>
          </a:p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7. “Speak for India” </a:t>
            </a:r>
            <a:r>
              <a:rPr lang="en-US" dirty="0"/>
              <a:t>contest A district level of speak for India- Karnataka edition, A state level inter collegiate debate competition held on 9-1-2023 at </a:t>
            </a:r>
            <a:r>
              <a:rPr lang="en-US" dirty="0" err="1"/>
              <a:t>Milagres</a:t>
            </a:r>
            <a:r>
              <a:rPr lang="en-US" dirty="0"/>
              <a:t> College </a:t>
            </a:r>
            <a:r>
              <a:rPr lang="en-US" dirty="0" err="1"/>
              <a:t>kallianpur</a:t>
            </a:r>
            <a:r>
              <a:rPr lang="en-US" dirty="0"/>
              <a:t>. Our students participated in Speak for India contest. </a:t>
            </a:r>
          </a:p>
          <a:p>
            <a:endParaRPr lang="en-IN" dirty="0"/>
          </a:p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8. "Fest – 2022" </a:t>
            </a:r>
            <a:r>
              <a:rPr lang="en-US" dirty="0"/>
              <a:t>held on 12th December 2022 at Dr. G Shankar Govt. Women’s First Grade College And P.G Study </a:t>
            </a:r>
            <a:r>
              <a:rPr lang="en-US" dirty="0" err="1"/>
              <a:t>centre</a:t>
            </a:r>
            <a:r>
              <a:rPr lang="en-US" dirty="0"/>
              <a:t> </a:t>
            </a:r>
            <a:r>
              <a:rPr lang="en-US" dirty="0" err="1"/>
              <a:t>Ajjarkadu</a:t>
            </a:r>
            <a:r>
              <a:rPr lang="en-US" dirty="0"/>
              <a:t>, Udupi. </a:t>
            </a:r>
          </a:p>
          <a:p>
            <a:pPr marL="0" indent="0">
              <a:buNone/>
            </a:pPr>
            <a:r>
              <a:rPr lang="en-US" dirty="0"/>
              <a:t>• Secured 2nd place in Poster Making. </a:t>
            </a:r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40091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Free vector vector boho art tribal doodle sketch tipi frame">
            <a:extLst>
              <a:ext uri="{FF2B5EF4-FFF2-40B4-BE49-F238E27FC236}">
                <a16:creationId xmlns:a16="http://schemas.microsoft.com/office/drawing/2014/main" id="{0385320A-6DCA-4743-9FF6-E44334C47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FA2D1-416A-4AA5-8075-4658C085B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6156" y="308112"/>
            <a:ext cx="6665844" cy="6480313"/>
          </a:xfrm>
        </p:spPr>
        <p:txBody>
          <a:bodyPr>
            <a:normAutofit fontScale="92500"/>
          </a:bodyPr>
          <a:lstStyle/>
          <a:p>
            <a:endParaRPr lang="en-IN" dirty="0"/>
          </a:p>
          <a:p>
            <a:pPr marL="0" indent="0">
              <a:buNone/>
            </a:pP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9. “Quiz competition” </a:t>
            </a:r>
            <a:r>
              <a:rPr lang="en-US" dirty="0"/>
              <a:t>University level inter collegiate competition on occasion of National Youths Day held by Bunts Hostel Shri Ramakrishna first Grade College Mangalore on 12th January 2023. </a:t>
            </a:r>
          </a:p>
          <a:p>
            <a:pPr marL="0" indent="0">
              <a:buNone/>
            </a:pPr>
            <a:r>
              <a:rPr lang="en-IN" dirty="0"/>
              <a:t>• won 3rd place in Quiz competition. </a:t>
            </a:r>
          </a:p>
          <a:p>
            <a:pPr marL="0" indent="0">
              <a:buNone/>
            </a:pPr>
            <a:r>
              <a:rPr lang="en-IN" b="1" dirty="0">
                <a:solidFill>
                  <a:schemeClr val="accent4">
                    <a:lumMod val="75000"/>
                  </a:schemeClr>
                </a:solidFill>
              </a:rPr>
              <a:t>10. “Lions </a:t>
            </a:r>
            <a:r>
              <a:rPr lang="en-IN" b="1" dirty="0" err="1">
                <a:solidFill>
                  <a:schemeClr val="accent4">
                    <a:lumMod val="75000"/>
                  </a:schemeClr>
                </a:solidFill>
              </a:rPr>
              <a:t>kannada</a:t>
            </a:r>
            <a:r>
              <a:rPr lang="en-IN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IN" b="1" dirty="0" err="1">
                <a:solidFill>
                  <a:schemeClr val="accent4">
                    <a:lumMod val="75000"/>
                  </a:schemeClr>
                </a:solidFill>
              </a:rPr>
              <a:t>kalarava</a:t>
            </a:r>
            <a:r>
              <a:rPr lang="en-IN" b="1" dirty="0">
                <a:solidFill>
                  <a:schemeClr val="accent4">
                    <a:lumMod val="75000"/>
                  </a:schemeClr>
                </a:solidFill>
              </a:rPr>
              <a:t>” </a:t>
            </a:r>
          </a:p>
          <a:p>
            <a:r>
              <a:rPr lang="en-IN" dirty="0"/>
              <a:t>University level inter collegiate cultural competition by Lions </a:t>
            </a:r>
            <a:r>
              <a:rPr lang="en-IN" dirty="0" err="1"/>
              <a:t>kannada</a:t>
            </a:r>
            <a:r>
              <a:rPr lang="en-IN" dirty="0"/>
              <a:t> </a:t>
            </a:r>
            <a:r>
              <a:rPr lang="en-IN" dirty="0" err="1"/>
              <a:t>kalarava</a:t>
            </a:r>
            <a:r>
              <a:rPr lang="en-IN" dirty="0"/>
              <a:t> Town hall Mangalore on 13th January 2023 . </a:t>
            </a:r>
          </a:p>
          <a:p>
            <a:pPr marL="0" indent="0">
              <a:buNone/>
            </a:pPr>
            <a:r>
              <a:rPr lang="en-US" dirty="0"/>
              <a:t>• won first Place in Variety &amp; Quiz competition.</a:t>
            </a:r>
          </a:p>
          <a:p>
            <a:pPr marL="0" indent="0">
              <a:buNone/>
            </a:pPr>
            <a:r>
              <a:rPr lang="en-IN" b="1" dirty="0">
                <a:solidFill>
                  <a:schemeClr val="accent4">
                    <a:lumMod val="75000"/>
                  </a:schemeClr>
                </a:solidFill>
              </a:rPr>
              <a:t>11. </a:t>
            </a:r>
            <a:r>
              <a:rPr lang="en-IN" dirty="0">
                <a:solidFill>
                  <a:schemeClr val="accent4">
                    <a:lumMod val="75000"/>
                  </a:schemeClr>
                </a:solidFill>
              </a:rPr>
              <a:t>District level </a:t>
            </a:r>
            <a:r>
              <a:rPr lang="en-IN" b="1" dirty="0">
                <a:solidFill>
                  <a:schemeClr val="accent4">
                    <a:lumMod val="75000"/>
                  </a:schemeClr>
                </a:solidFill>
              </a:rPr>
              <a:t>“Quiz Competition” </a:t>
            </a:r>
            <a:r>
              <a:rPr lang="en-IN" dirty="0"/>
              <a:t>organized by “Shri </a:t>
            </a:r>
            <a:r>
              <a:rPr lang="en-IN" dirty="0" err="1"/>
              <a:t>Kalikamba</a:t>
            </a:r>
            <a:r>
              <a:rPr lang="en-IN" dirty="0"/>
              <a:t> </a:t>
            </a:r>
            <a:r>
              <a:rPr lang="en-IN" dirty="0" err="1"/>
              <a:t>Bhajana</a:t>
            </a:r>
            <a:r>
              <a:rPr lang="en-IN" dirty="0"/>
              <a:t> Sanga” </a:t>
            </a:r>
            <a:r>
              <a:rPr lang="en-IN" dirty="0" err="1"/>
              <a:t>Kodavoor</a:t>
            </a:r>
            <a:r>
              <a:rPr lang="en-IN" dirty="0"/>
              <a:t>, Udupi on 15th January 2023 </a:t>
            </a:r>
          </a:p>
          <a:p>
            <a:endParaRPr lang="en-IN" dirty="0"/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F38568-747E-440A-8EC5-E07A98D6B6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1" y="139150"/>
            <a:ext cx="5287618" cy="33395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6B2811-8662-4D31-AC4C-26EE607532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38" y="3617843"/>
            <a:ext cx="5132257" cy="31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94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1383</Words>
  <Application>Microsoft Office PowerPoint</Application>
  <PresentationFormat>Widescreen</PresentationFormat>
  <Paragraphs>124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Bahnschrift</vt:lpstr>
      <vt:lpstr>Calibri</vt:lpstr>
      <vt:lpstr>Calibri Light</vt:lpstr>
      <vt:lpstr>Times New Roman</vt:lpstr>
      <vt:lpstr>Office Theme</vt:lpstr>
      <vt:lpstr>Cultural Association</vt:lpstr>
      <vt:lpstr>PowerPoint Presentation</vt:lpstr>
      <vt:lpstr>Students’ Council inauguration &amp; Cultural Programs.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Cultural Association</dc:title>
  <dc:creator>Ramesh S Kamath M</dc:creator>
  <cp:lastModifiedBy>Ramesh S Kamath M</cp:lastModifiedBy>
  <cp:revision>48</cp:revision>
  <dcterms:created xsi:type="dcterms:W3CDTF">2023-07-11T10:37:06Z</dcterms:created>
  <dcterms:modified xsi:type="dcterms:W3CDTF">2023-07-11T15:25:02Z</dcterms:modified>
</cp:coreProperties>
</file>